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9"/>
  </p:notesMasterIdLst>
  <p:sldIdLst>
    <p:sldId id="256" r:id="rId2"/>
    <p:sldId id="257" r:id="rId3"/>
    <p:sldId id="271" r:id="rId4"/>
    <p:sldId id="272" r:id="rId5"/>
    <p:sldId id="258" r:id="rId6"/>
    <p:sldId id="259" r:id="rId7"/>
    <p:sldId id="261" r:id="rId8"/>
    <p:sldId id="262" r:id="rId9"/>
    <p:sldId id="263" r:id="rId10"/>
    <p:sldId id="260" r:id="rId11"/>
    <p:sldId id="264" r:id="rId12"/>
    <p:sldId id="273" r:id="rId13"/>
    <p:sldId id="275" r:id="rId14"/>
    <p:sldId id="276" r:id="rId15"/>
    <p:sldId id="269" r:id="rId16"/>
    <p:sldId id="270"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A5BBB6-D675-4C81-9AC7-2839D718DD3F}" v="63" dt="2022-10-11T03:29:34.5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0" autoAdjust="0"/>
    <p:restoredTop sz="78753" autoAdjust="0"/>
  </p:normalViewPr>
  <p:slideViewPr>
    <p:cSldViewPr snapToGrid="0">
      <p:cViewPr varScale="1">
        <p:scale>
          <a:sx n="67" d="100"/>
          <a:sy n="67" d="100"/>
        </p:scale>
        <p:origin x="111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lok Gola" userId="d6db3dd00097ba27" providerId="LiveId" clId="{C4A5BBB6-D675-4C81-9AC7-2839D718DD3F}"/>
    <pc:docChg chg="undo custSel addSld delSld modSld sldOrd addSection delSection">
      <pc:chgData name="Shlok Gola" userId="d6db3dd00097ba27" providerId="LiveId" clId="{C4A5BBB6-D675-4C81-9AC7-2839D718DD3F}" dt="2022-10-11T09:39:44.608" v="14303" actId="20577"/>
      <pc:docMkLst>
        <pc:docMk/>
      </pc:docMkLst>
      <pc:sldChg chg="modNotesTx">
        <pc:chgData name="Shlok Gola" userId="d6db3dd00097ba27" providerId="LiveId" clId="{C4A5BBB6-D675-4C81-9AC7-2839D718DD3F}" dt="2022-10-10T16:42:01.083" v="6273" actId="20577"/>
        <pc:sldMkLst>
          <pc:docMk/>
          <pc:sldMk cId="1885316881" sldId="256"/>
        </pc:sldMkLst>
      </pc:sldChg>
      <pc:sldChg chg="addSp modSp mod setBg modNotesTx">
        <pc:chgData name="Shlok Gola" userId="d6db3dd00097ba27" providerId="LiveId" clId="{C4A5BBB6-D675-4C81-9AC7-2839D718DD3F}" dt="2022-10-11T03:45:23.224" v="13423" actId="26606"/>
        <pc:sldMkLst>
          <pc:docMk/>
          <pc:sldMk cId="4290595548" sldId="257"/>
        </pc:sldMkLst>
        <pc:spChg chg="mod">
          <ac:chgData name="Shlok Gola" userId="d6db3dd00097ba27" providerId="LiveId" clId="{C4A5BBB6-D675-4C81-9AC7-2839D718DD3F}" dt="2022-10-11T03:45:23.224" v="13423" actId="26606"/>
          <ac:spMkLst>
            <pc:docMk/>
            <pc:sldMk cId="4290595548" sldId="257"/>
            <ac:spMk id="2" creationId="{B5C58235-9E14-8705-7AB0-FB3507A92F5F}"/>
          </ac:spMkLst>
        </pc:spChg>
        <pc:spChg chg="mod">
          <ac:chgData name="Shlok Gola" userId="d6db3dd00097ba27" providerId="LiveId" clId="{C4A5BBB6-D675-4C81-9AC7-2839D718DD3F}" dt="2022-10-11T03:45:23.224" v="13423" actId="26606"/>
          <ac:spMkLst>
            <pc:docMk/>
            <pc:sldMk cId="4290595548" sldId="257"/>
            <ac:spMk id="3" creationId="{9870877C-61C0-7679-B1A4-7995C8EE38AD}"/>
          </ac:spMkLst>
        </pc:spChg>
        <pc:spChg chg="add">
          <ac:chgData name="Shlok Gola" userId="d6db3dd00097ba27" providerId="LiveId" clId="{C4A5BBB6-D675-4C81-9AC7-2839D718DD3F}" dt="2022-10-11T03:45:23.224" v="13423" actId="26606"/>
          <ac:spMkLst>
            <pc:docMk/>
            <pc:sldMk cId="4290595548" sldId="257"/>
            <ac:spMk id="8" creationId="{92B0CFF1-78D7-4A83-A95E-71F9E3831622}"/>
          </ac:spMkLst>
        </pc:spChg>
        <pc:spChg chg="add">
          <ac:chgData name="Shlok Gola" userId="d6db3dd00097ba27" providerId="LiveId" clId="{C4A5BBB6-D675-4C81-9AC7-2839D718DD3F}" dt="2022-10-11T03:45:23.224" v="13423" actId="26606"/>
          <ac:spMkLst>
            <pc:docMk/>
            <pc:sldMk cId="4290595548" sldId="257"/>
            <ac:spMk id="10" creationId="{28B7ED41-F3D7-4286-AD0B-B4A216D7E1E1}"/>
          </ac:spMkLst>
        </pc:spChg>
        <pc:cxnChg chg="add">
          <ac:chgData name="Shlok Gola" userId="d6db3dd00097ba27" providerId="LiveId" clId="{C4A5BBB6-D675-4C81-9AC7-2839D718DD3F}" dt="2022-10-11T03:45:23.224" v="13423" actId="26606"/>
          <ac:cxnSpMkLst>
            <pc:docMk/>
            <pc:sldMk cId="4290595548" sldId="257"/>
            <ac:cxnSpMk id="12" creationId="{C14F7EC0-B8AC-4E93-A415-71AF71B12A4D}"/>
          </ac:cxnSpMkLst>
        </pc:cxnChg>
        <pc:cxnChg chg="add">
          <ac:chgData name="Shlok Gola" userId="d6db3dd00097ba27" providerId="LiveId" clId="{C4A5BBB6-D675-4C81-9AC7-2839D718DD3F}" dt="2022-10-11T03:45:23.224" v="13423" actId="26606"/>
          <ac:cxnSpMkLst>
            <pc:docMk/>
            <pc:sldMk cId="4290595548" sldId="257"/>
            <ac:cxnSpMk id="14" creationId="{A6F0AD64-835F-42E2-B4C7-47A77348AB99}"/>
          </ac:cxnSpMkLst>
        </pc:cxnChg>
      </pc:sldChg>
      <pc:sldChg chg="addSp delSp modSp mod setBg modNotesTx">
        <pc:chgData name="Shlok Gola" userId="d6db3dd00097ba27" providerId="LiveId" clId="{C4A5BBB6-D675-4C81-9AC7-2839D718DD3F}" dt="2022-10-11T03:51:40.718" v="13662" actId="20577"/>
        <pc:sldMkLst>
          <pc:docMk/>
          <pc:sldMk cId="65440547" sldId="258"/>
        </pc:sldMkLst>
        <pc:spChg chg="mod">
          <ac:chgData name="Shlok Gola" userId="d6db3dd00097ba27" providerId="LiveId" clId="{C4A5BBB6-D675-4C81-9AC7-2839D718DD3F}" dt="2022-10-06T20:04:38.147" v="116" actId="26606"/>
          <ac:spMkLst>
            <pc:docMk/>
            <pc:sldMk cId="65440547" sldId="258"/>
            <ac:spMk id="2" creationId="{63CE3B1F-F413-01FE-09CB-2D35C93249B8}"/>
          </ac:spMkLst>
        </pc:spChg>
        <pc:spChg chg="del mod">
          <ac:chgData name="Shlok Gola" userId="d6db3dd00097ba27" providerId="LiveId" clId="{C4A5BBB6-D675-4C81-9AC7-2839D718DD3F}" dt="2022-10-06T20:04:38.147" v="116" actId="26606"/>
          <ac:spMkLst>
            <pc:docMk/>
            <pc:sldMk cId="65440547" sldId="258"/>
            <ac:spMk id="3" creationId="{19C216AE-EA42-E052-F79B-4E94E499ECAC}"/>
          </ac:spMkLst>
        </pc:spChg>
        <pc:spChg chg="add">
          <ac:chgData name="Shlok Gola" userId="d6db3dd00097ba27" providerId="LiveId" clId="{C4A5BBB6-D675-4C81-9AC7-2839D718DD3F}" dt="2022-10-06T20:04:38.147" v="116" actId="26606"/>
          <ac:spMkLst>
            <pc:docMk/>
            <pc:sldMk cId="65440547" sldId="258"/>
            <ac:spMk id="9" creationId="{6E18D5F1-911E-4BCF-9AF0-F3A54D7C0F8D}"/>
          </ac:spMkLst>
        </pc:spChg>
        <pc:spChg chg="add">
          <ac:chgData name="Shlok Gola" userId="d6db3dd00097ba27" providerId="LiveId" clId="{C4A5BBB6-D675-4C81-9AC7-2839D718DD3F}" dt="2022-10-06T20:04:38.147" v="116" actId="26606"/>
          <ac:spMkLst>
            <pc:docMk/>
            <pc:sldMk cId="65440547" sldId="258"/>
            <ac:spMk id="11" creationId="{EC84EE41-863A-4DE9-9A51-4F014D681F70}"/>
          </ac:spMkLst>
        </pc:spChg>
        <pc:graphicFrameChg chg="add mod">
          <ac:chgData name="Shlok Gola" userId="d6db3dd00097ba27" providerId="LiveId" clId="{C4A5BBB6-D675-4C81-9AC7-2839D718DD3F}" dt="2022-10-10T01:33:30.089" v="5514" actId="14100"/>
          <ac:graphicFrameMkLst>
            <pc:docMk/>
            <pc:sldMk cId="65440547" sldId="258"/>
            <ac:graphicFrameMk id="5" creationId="{D8B80F85-AAAB-DA2A-48E7-4B1E3B9384A8}"/>
          </ac:graphicFrameMkLst>
        </pc:graphicFrameChg>
        <pc:cxnChg chg="add">
          <ac:chgData name="Shlok Gola" userId="d6db3dd00097ba27" providerId="LiveId" clId="{C4A5BBB6-D675-4C81-9AC7-2839D718DD3F}" dt="2022-10-06T20:04:38.147" v="116" actId="26606"/>
          <ac:cxnSpMkLst>
            <pc:docMk/>
            <pc:sldMk cId="65440547" sldId="258"/>
            <ac:cxnSpMk id="13" creationId="{00850E05-3320-4817-99CE-D56547FCA8C2}"/>
          </ac:cxnSpMkLst>
        </pc:cxnChg>
        <pc:cxnChg chg="add">
          <ac:chgData name="Shlok Gola" userId="d6db3dd00097ba27" providerId="LiveId" clId="{C4A5BBB6-D675-4C81-9AC7-2839D718DD3F}" dt="2022-10-06T20:04:38.147" v="116" actId="26606"/>
          <ac:cxnSpMkLst>
            <pc:docMk/>
            <pc:sldMk cId="65440547" sldId="258"/>
            <ac:cxnSpMk id="15" creationId="{08990BBA-8A0B-4EF5-A122-0815DEC19410}"/>
          </ac:cxnSpMkLst>
        </pc:cxnChg>
        <pc:cxnChg chg="add">
          <ac:chgData name="Shlok Gola" userId="d6db3dd00097ba27" providerId="LiveId" clId="{C4A5BBB6-D675-4C81-9AC7-2839D718DD3F}" dt="2022-10-06T20:04:38.147" v="116" actId="26606"/>
          <ac:cxnSpMkLst>
            <pc:docMk/>
            <pc:sldMk cId="65440547" sldId="258"/>
            <ac:cxnSpMk id="17" creationId="{4DA9946C-C93A-4350-AC54-937723F6B666}"/>
          </ac:cxnSpMkLst>
        </pc:cxnChg>
      </pc:sldChg>
      <pc:sldChg chg="addSp modSp new mod ord modNotesTx">
        <pc:chgData name="Shlok Gola" userId="d6db3dd00097ba27" providerId="LiveId" clId="{C4A5BBB6-D675-4C81-9AC7-2839D718DD3F}" dt="2022-10-11T03:52:46.330" v="13667" actId="20577"/>
        <pc:sldMkLst>
          <pc:docMk/>
          <pc:sldMk cId="252735066" sldId="259"/>
        </pc:sldMkLst>
        <pc:spChg chg="mod">
          <ac:chgData name="Shlok Gola" userId="d6db3dd00097ba27" providerId="LiveId" clId="{C4A5BBB6-D675-4C81-9AC7-2839D718DD3F}" dt="2022-10-10T01:16:10.498" v="5185" actId="20577"/>
          <ac:spMkLst>
            <pc:docMk/>
            <pc:sldMk cId="252735066" sldId="259"/>
            <ac:spMk id="2" creationId="{19CA458B-2A97-D411-AC5B-7A283BB75D97}"/>
          </ac:spMkLst>
        </pc:spChg>
        <pc:spChg chg="mod">
          <ac:chgData name="Shlok Gola" userId="d6db3dd00097ba27" providerId="LiveId" clId="{C4A5BBB6-D675-4C81-9AC7-2839D718DD3F}" dt="2022-10-11T03:34:45.890" v="13126" actId="20577"/>
          <ac:spMkLst>
            <pc:docMk/>
            <pc:sldMk cId="252735066" sldId="259"/>
            <ac:spMk id="3" creationId="{8845EFB2-6911-15B7-8D4E-049012C74068}"/>
          </ac:spMkLst>
        </pc:spChg>
        <pc:graphicFrameChg chg="add mod modGraphic">
          <ac:chgData name="Shlok Gola" userId="d6db3dd00097ba27" providerId="LiveId" clId="{C4A5BBB6-D675-4C81-9AC7-2839D718DD3F}" dt="2022-10-11T03:35:00.282" v="13129" actId="1076"/>
          <ac:graphicFrameMkLst>
            <pc:docMk/>
            <pc:sldMk cId="252735066" sldId="259"/>
            <ac:graphicFrameMk id="4" creationId="{A2F9880B-6B66-6324-8A9F-EAC3CF63EA38}"/>
          </ac:graphicFrameMkLst>
        </pc:graphicFrameChg>
      </pc:sldChg>
      <pc:sldChg chg="addSp delSp modSp new mod modNotesTx">
        <pc:chgData name="Shlok Gola" userId="d6db3dd00097ba27" providerId="LiveId" clId="{C4A5BBB6-D675-4C81-9AC7-2839D718DD3F}" dt="2022-10-11T00:57:44.911" v="8739" actId="20577"/>
        <pc:sldMkLst>
          <pc:docMk/>
          <pc:sldMk cId="171300434" sldId="260"/>
        </pc:sldMkLst>
        <pc:spChg chg="mod">
          <ac:chgData name="Shlok Gola" userId="d6db3dd00097ba27" providerId="LiveId" clId="{C4A5BBB6-D675-4C81-9AC7-2839D718DD3F}" dt="2022-10-08T19:23:40.767" v="2452" actId="313"/>
          <ac:spMkLst>
            <pc:docMk/>
            <pc:sldMk cId="171300434" sldId="260"/>
            <ac:spMk id="2" creationId="{B720A938-0D53-C650-3095-D3E122F948DD}"/>
          </ac:spMkLst>
        </pc:spChg>
        <pc:spChg chg="del mod">
          <ac:chgData name="Shlok Gola" userId="d6db3dd00097ba27" providerId="LiveId" clId="{C4A5BBB6-D675-4C81-9AC7-2839D718DD3F}" dt="2022-10-08T19:23:32.575" v="2451" actId="26606"/>
          <ac:spMkLst>
            <pc:docMk/>
            <pc:sldMk cId="171300434" sldId="260"/>
            <ac:spMk id="3" creationId="{0D1F270A-5ACA-F6F8-E9C6-2FCE0429702E}"/>
          </ac:spMkLst>
        </pc:spChg>
        <pc:graphicFrameChg chg="add">
          <ac:chgData name="Shlok Gola" userId="d6db3dd00097ba27" providerId="LiveId" clId="{C4A5BBB6-D675-4C81-9AC7-2839D718DD3F}" dt="2022-10-08T19:23:32.575" v="2451" actId="26606"/>
          <ac:graphicFrameMkLst>
            <pc:docMk/>
            <pc:sldMk cId="171300434" sldId="260"/>
            <ac:graphicFrameMk id="5" creationId="{B7057152-8DA7-23A8-C042-E7EE77E00287}"/>
          </ac:graphicFrameMkLst>
        </pc:graphicFrameChg>
      </pc:sldChg>
      <pc:sldChg chg="addSp delSp modSp new mod setBg modNotesTx">
        <pc:chgData name="Shlok Gola" userId="d6db3dd00097ba27" providerId="LiveId" clId="{C4A5BBB6-D675-4C81-9AC7-2839D718DD3F}" dt="2022-10-10T23:32:08.456" v="8024" actId="20577"/>
        <pc:sldMkLst>
          <pc:docMk/>
          <pc:sldMk cId="2114908356" sldId="261"/>
        </pc:sldMkLst>
        <pc:spChg chg="mod">
          <ac:chgData name="Shlok Gola" userId="d6db3dd00097ba27" providerId="LiveId" clId="{C4A5BBB6-D675-4C81-9AC7-2839D718DD3F}" dt="2022-10-08T19:05:06.279" v="2172" actId="26606"/>
          <ac:spMkLst>
            <pc:docMk/>
            <pc:sldMk cId="2114908356" sldId="261"/>
            <ac:spMk id="2" creationId="{93F8E23F-6D67-8682-0551-AEC08ADCA9AC}"/>
          </ac:spMkLst>
        </pc:spChg>
        <pc:spChg chg="add del mod">
          <ac:chgData name="Shlok Gola" userId="d6db3dd00097ba27" providerId="LiveId" clId="{C4A5BBB6-D675-4C81-9AC7-2839D718DD3F}" dt="2022-10-08T19:05:06.291" v="2173" actId="26606"/>
          <ac:spMkLst>
            <pc:docMk/>
            <pc:sldMk cId="2114908356" sldId="261"/>
            <ac:spMk id="3" creationId="{820C0625-913F-3BAD-7B5A-B085E649C432}"/>
          </ac:spMkLst>
        </pc:spChg>
        <pc:spChg chg="add del">
          <ac:chgData name="Shlok Gola" userId="d6db3dd00097ba27" providerId="LiveId" clId="{C4A5BBB6-D675-4C81-9AC7-2839D718DD3F}" dt="2022-10-08T19:04:59.016" v="2166" actId="26606"/>
          <ac:spMkLst>
            <pc:docMk/>
            <pc:sldMk cId="2114908356" sldId="261"/>
            <ac:spMk id="6" creationId="{92B0CFF1-78D7-4A83-A95E-71F9E3831622}"/>
          </ac:spMkLst>
        </pc:spChg>
        <pc:spChg chg="add del">
          <ac:chgData name="Shlok Gola" userId="d6db3dd00097ba27" providerId="LiveId" clId="{C4A5BBB6-D675-4C81-9AC7-2839D718DD3F}" dt="2022-10-08T18:09:05.697" v="1547" actId="26606"/>
          <ac:spMkLst>
            <pc:docMk/>
            <pc:sldMk cId="2114908356" sldId="261"/>
            <ac:spMk id="9" creationId="{612EE356-A629-4F1A-9BAD-E21B3B10D5C7}"/>
          </ac:spMkLst>
        </pc:spChg>
        <pc:spChg chg="add del">
          <ac:chgData name="Shlok Gola" userId="d6db3dd00097ba27" providerId="LiveId" clId="{C4A5BBB6-D675-4C81-9AC7-2839D718DD3F}" dt="2022-10-08T18:09:05.697" v="1547" actId="26606"/>
          <ac:spMkLst>
            <pc:docMk/>
            <pc:sldMk cId="2114908356" sldId="261"/>
            <ac:spMk id="11" creationId="{28B7ED41-F3D7-4286-AD0B-B4A216D7E1E1}"/>
          </ac:spMkLst>
        </pc:spChg>
        <pc:spChg chg="add del">
          <ac:chgData name="Shlok Gola" userId="d6db3dd00097ba27" providerId="LiveId" clId="{C4A5BBB6-D675-4C81-9AC7-2839D718DD3F}" dt="2022-10-08T19:05:00.956" v="2168" actId="26606"/>
          <ac:spMkLst>
            <pc:docMk/>
            <pc:sldMk cId="2114908356" sldId="261"/>
            <ac:spMk id="12" creationId="{6E18D5F1-911E-4BCF-9AF0-F3A54D7C0F8D}"/>
          </ac:spMkLst>
        </pc:spChg>
        <pc:spChg chg="add del">
          <ac:chgData name="Shlok Gola" userId="d6db3dd00097ba27" providerId="LiveId" clId="{C4A5BBB6-D675-4C81-9AC7-2839D718DD3F}" dt="2022-10-08T19:05:00.956" v="2168" actId="26606"/>
          <ac:spMkLst>
            <pc:docMk/>
            <pc:sldMk cId="2114908356" sldId="261"/>
            <ac:spMk id="14" creationId="{EC84EE41-863A-4DE9-9A51-4F014D681F70}"/>
          </ac:spMkLst>
        </pc:spChg>
        <pc:spChg chg="add del">
          <ac:chgData name="Shlok Gola" userId="d6db3dd00097ba27" providerId="LiveId" clId="{C4A5BBB6-D675-4C81-9AC7-2839D718DD3F}" dt="2022-10-08T19:05:03.062" v="2170" actId="26606"/>
          <ac:spMkLst>
            <pc:docMk/>
            <pc:sldMk cId="2114908356" sldId="261"/>
            <ac:spMk id="21" creationId="{92B0CFF1-78D7-4A83-A95E-71F9E3831622}"/>
          </ac:spMkLst>
        </pc:spChg>
        <pc:spChg chg="add del">
          <ac:chgData name="Shlok Gola" userId="d6db3dd00097ba27" providerId="LiveId" clId="{C4A5BBB6-D675-4C81-9AC7-2839D718DD3F}" dt="2022-10-08T19:05:06.279" v="2172" actId="26606"/>
          <ac:spMkLst>
            <pc:docMk/>
            <pc:sldMk cId="2114908356" sldId="261"/>
            <ac:spMk id="26" creationId="{92B0CFF1-78D7-4A83-A95E-71F9E3831622}"/>
          </ac:spMkLst>
        </pc:spChg>
        <pc:spChg chg="add del">
          <ac:chgData name="Shlok Gola" userId="d6db3dd00097ba27" providerId="LiveId" clId="{C4A5BBB6-D675-4C81-9AC7-2839D718DD3F}" dt="2022-10-08T19:05:06.279" v="2172" actId="26606"/>
          <ac:spMkLst>
            <pc:docMk/>
            <pc:sldMk cId="2114908356" sldId="261"/>
            <ac:spMk id="27" creationId="{EC84EE41-863A-4DE9-9A51-4F014D681F70}"/>
          </ac:spMkLst>
        </pc:spChg>
        <pc:spChg chg="add del">
          <ac:chgData name="Shlok Gola" userId="d6db3dd00097ba27" providerId="LiveId" clId="{C4A5BBB6-D675-4C81-9AC7-2839D718DD3F}" dt="2022-10-08T19:05:06.279" v="2172" actId="26606"/>
          <ac:spMkLst>
            <pc:docMk/>
            <pc:sldMk cId="2114908356" sldId="261"/>
            <ac:spMk id="30" creationId="{820C0625-913F-3BAD-7B5A-B085E649C432}"/>
          </ac:spMkLst>
        </pc:spChg>
        <pc:graphicFrameChg chg="add del">
          <ac:chgData name="Shlok Gola" userId="d6db3dd00097ba27" providerId="LiveId" clId="{C4A5BBB6-D675-4C81-9AC7-2839D718DD3F}" dt="2022-10-08T18:09:05.697" v="1547" actId="26606"/>
          <ac:graphicFrameMkLst>
            <pc:docMk/>
            <pc:sldMk cId="2114908356" sldId="261"/>
            <ac:graphicFrameMk id="5" creationId="{B34F86B3-17D5-082E-BEA6-038E1E135C1B}"/>
          </ac:graphicFrameMkLst>
        </pc:graphicFrameChg>
        <pc:graphicFrameChg chg="add del">
          <ac:chgData name="Shlok Gola" userId="d6db3dd00097ba27" providerId="LiveId" clId="{C4A5BBB6-D675-4C81-9AC7-2839D718DD3F}" dt="2022-10-08T19:04:59.016" v="2166" actId="26606"/>
          <ac:graphicFrameMkLst>
            <pc:docMk/>
            <pc:sldMk cId="2114908356" sldId="261"/>
            <ac:graphicFrameMk id="10" creationId="{E3B593E5-8339-EAE5-0865-A63A9B092683}"/>
          </ac:graphicFrameMkLst>
        </pc:graphicFrameChg>
        <pc:graphicFrameChg chg="add del">
          <ac:chgData name="Shlok Gola" userId="d6db3dd00097ba27" providerId="LiveId" clId="{C4A5BBB6-D675-4C81-9AC7-2839D718DD3F}" dt="2022-10-08T19:05:00.956" v="2168" actId="26606"/>
          <ac:graphicFrameMkLst>
            <pc:docMk/>
            <pc:sldMk cId="2114908356" sldId="261"/>
            <ac:graphicFrameMk id="19" creationId="{FAA0C419-2BD6-53E2-B1BA-EEE533A7C8BB}"/>
          </ac:graphicFrameMkLst>
        </pc:graphicFrameChg>
        <pc:graphicFrameChg chg="add del">
          <ac:chgData name="Shlok Gola" userId="d6db3dd00097ba27" providerId="LiveId" clId="{C4A5BBB6-D675-4C81-9AC7-2839D718DD3F}" dt="2022-10-08T19:05:03.062" v="2170" actId="26606"/>
          <ac:graphicFrameMkLst>
            <pc:docMk/>
            <pc:sldMk cId="2114908356" sldId="261"/>
            <ac:graphicFrameMk id="24" creationId="{8FCD3D8F-10F4-B113-C96F-D5CBB58DB48A}"/>
          </ac:graphicFrameMkLst>
        </pc:graphicFrameChg>
        <pc:graphicFrameChg chg="add">
          <ac:chgData name="Shlok Gola" userId="d6db3dd00097ba27" providerId="LiveId" clId="{C4A5BBB6-D675-4C81-9AC7-2839D718DD3F}" dt="2022-10-08T19:05:06.291" v="2173" actId="26606"/>
          <ac:graphicFrameMkLst>
            <pc:docMk/>
            <pc:sldMk cId="2114908356" sldId="261"/>
            <ac:graphicFrameMk id="33" creationId="{269CDCA2-841F-0807-11D0-F25A16CA1CFA}"/>
          </ac:graphicFrameMkLst>
        </pc:graphicFrameChg>
        <pc:cxnChg chg="add del">
          <ac:chgData name="Shlok Gola" userId="d6db3dd00097ba27" providerId="LiveId" clId="{C4A5BBB6-D675-4C81-9AC7-2839D718DD3F}" dt="2022-10-08T19:04:59.016" v="2166" actId="26606"/>
          <ac:cxnSpMkLst>
            <pc:docMk/>
            <pc:sldMk cId="2114908356" sldId="261"/>
            <ac:cxnSpMk id="7" creationId="{671B74E7-4838-4A57-A093-7ECD0A0CF3B9}"/>
          </ac:cxnSpMkLst>
        </pc:cxnChg>
        <pc:cxnChg chg="add del">
          <ac:chgData name="Shlok Gola" userId="d6db3dd00097ba27" providerId="LiveId" clId="{C4A5BBB6-D675-4C81-9AC7-2839D718DD3F}" dt="2022-10-08T19:04:59.016" v="2166" actId="26606"/>
          <ac:cxnSpMkLst>
            <pc:docMk/>
            <pc:sldMk cId="2114908356" sldId="261"/>
            <ac:cxnSpMk id="8" creationId="{164B30CE-C2B6-406B-921A-5A1BAAD877C2}"/>
          </ac:cxnSpMkLst>
        </pc:cxnChg>
        <pc:cxnChg chg="add del">
          <ac:chgData name="Shlok Gola" userId="d6db3dd00097ba27" providerId="LiveId" clId="{C4A5BBB6-D675-4C81-9AC7-2839D718DD3F}" dt="2022-10-08T18:09:05.697" v="1547" actId="26606"/>
          <ac:cxnSpMkLst>
            <pc:docMk/>
            <pc:sldMk cId="2114908356" sldId="261"/>
            <ac:cxnSpMk id="13" creationId="{0317483B-E60B-4F41-9448-D757B9FCD21D}"/>
          </ac:cxnSpMkLst>
        </pc:cxnChg>
        <pc:cxnChg chg="add del">
          <ac:chgData name="Shlok Gola" userId="d6db3dd00097ba27" providerId="LiveId" clId="{C4A5BBB6-D675-4C81-9AC7-2839D718DD3F}" dt="2022-10-08T18:09:05.697" v="1547" actId="26606"/>
          <ac:cxnSpMkLst>
            <pc:docMk/>
            <pc:sldMk cId="2114908356" sldId="261"/>
            <ac:cxnSpMk id="15" creationId="{2EB44B66-1945-4638-8E9A-4F49493D7F27}"/>
          </ac:cxnSpMkLst>
        </pc:cxnChg>
        <pc:cxnChg chg="add del">
          <ac:chgData name="Shlok Gola" userId="d6db3dd00097ba27" providerId="LiveId" clId="{C4A5BBB6-D675-4C81-9AC7-2839D718DD3F}" dt="2022-10-08T19:05:00.956" v="2168" actId="26606"/>
          <ac:cxnSpMkLst>
            <pc:docMk/>
            <pc:sldMk cId="2114908356" sldId="261"/>
            <ac:cxnSpMk id="16" creationId="{00850E05-3320-4817-99CE-D56547FCA8C2}"/>
          </ac:cxnSpMkLst>
        </pc:cxnChg>
        <pc:cxnChg chg="add del">
          <ac:chgData name="Shlok Gola" userId="d6db3dd00097ba27" providerId="LiveId" clId="{C4A5BBB6-D675-4C81-9AC7-2839D718DD3F}" dt="2022-10-08T19:05:00.956" v="2168" actId="26606"/>
          <ac:cxnSpMkLst>
            <pc:docMk/>
            <pc:sldMk cId="2114908356" sldId="261"/>
            <ac:cxnSpMk id="17" creationId="{4DA9946C-C93A-4350-AC54-937723F6B666}"/>
          </ac:cxnSpMkLst>
        </pc:cxnChg>
        <pc:cxnChg chg="add del">
          <ac:chgData name="Shlok Gola" userId="d6db3dd00097ba27" providerId="LiveId" clId="{C4A5BBB6-D675-4C81-9AC7-2839D718DD3F}" dt="2022-10-08T19:05:00.956" v="2168" actId="26606"/>
          <ac:cxnSpMkLst>
            <pc:docMk/>
            <pc:sldMk cId="2114908356" sldId="261"/>
            <ac:cxnSpMk id="18" creationId="{08990BBA-8A0B-4EF5-A122-0815DEC19410}"/>
          </ac:cxnSpMkLst>
        </pc:cxnChg>
        <pc:cxnChg chg="add del">
          <ac:chgData name="Shlok Gola" userId="d6db3dd00097ba27" providerId="LiveId" clId="{C4A5BBB6-D675-4C81-9AC7-2839D718DD3F}" dt="2022-10-08T19:05:03.062" v="2170" actId="26606"/>
          <ac:cxnSpMkLst>
            <pc:docMk/>
            <pc:sldMk cId="2114908356" sldId="261"/>
            <ac:cxnSpMk id="22" creationId="{671B74E7-4838-4A57-A093-7ECD0A0CF3B9}"/>
          </ac:cxnSpMkLst>
        </pc:cxnChg>
        <pc:cxnChg chg="add del">
          <ac:chgData name="Shlok Gola" userId="d6db3dd00097ba27" providerId="LiveId" clId="{C4A5BBB6-D675-4C81-9AC7-2839D718DD3F}" dt="2022-10-08T19:05:03.062" v="2170" actId="26606"/>
          <ac:cxnSpMkLst>
            <pc:docMk/>
            <pc:sldMk cId="2114908356" sldId="261"/>
            <ac:cxnSpMk id="23" creationId="{164B30CE-C2B6-406B-921A-5A1BAAD877C2}"/>
          </ac:cxnSpMkLst>
        </pc:cxnChg>
        <pc:cxnChg chg="add del">
          <ac:chgData name="Shlok Gola" userId="d6db3dd00097ba27" providerId="LiveId" clId="{C4A5BBB6-D675-4C81-9AC7-2839D718DD3F}" dt="2022-10-08T19:05:06.279" v="2172" actId="26606"/>
          <ac:cxnSpMkLst>
            <pc:docMk/>
            <pc:sldMk cId="2114908356" sldId="261"/>
            <ac:cxnSpMk id="28" creationId="{23135360-3A7F-436F-B1EA-3628A78B57BD}"/>
          </ac:cxnSpMkLst>
        </pc:cxnChg>
        <pc:cxnChg chg="add del">
          <ac:chgData name="Shlok Gola" userId="d6db3dd00097ba27" providerId="LiveId" clId="{C4A5BBB6-D675-4C81-9AC7-2839D718DD3F}" dt="2022-10-08T19:05:06.279" v="2172" actId="26606"/>
          <ac:cxnSpMkLst>
            <pc:docMk/>
            <pc:sldMk cId="2114908356" sldId="261"/>
            <ac:cxnSpMk id="29" creationId="{08990BBA-8A0B-4EF5-A122-0815DEC19410}"/>
          </ac:cxnSpMkLst>
        </pc:cxnChg>
        <pc:cxnChg chg="add del">
          <ac:chgData name="Shlok Gola" userId="d6db3dd00097ba27" providerId="LiveId" clId="{C4A5BBB6-D675-4C81-9AC7-2839D718DD3F}" dt="2022-10-08T19:05:06.279" v="2172" actId="26606"/>
          <ac:cxnSpMkLst>
            <pc:docMk/>
            <pc:sldMk cId="2114908356" sldId="261"/>
            <ac:cxnSpMk id="31" creationId="{38045D80-B59B-4760-8DF9-AECD53044DA6}"/>
          </ac:cxnSpMkLst>
        </pc:cxnChg>
      </pc:sldChg>
      <pc:sldChg chg="addSp delSp modSp new mod modClrScheme chgLayout modNotesTx">
        <pc:chgData name="Shlok Gola" userId="d6db3dd00097ba27" providerId="LiveId" clId="{C4A5BBB6-D675-4C81-9AC7-2839D718DD3F}" dt="2022-10-10T23:00:12.276" v="7327" actId="20577"/>
        <pc:sldMkLst>
          <pc:docMk/>
          <pc:sldMk cId="974470644" sldId="262"/>
        </pc:sldMkLst>
        <pc:spChg chg="mod ord">
          <ac:chgData name="Shlok Gola" userId="d6db3dd00097ba27" providerId="LiveId" clId="{C4A5BBB6-D675-4C81-9AC7-2839D718DD3F}" dt="2022-10-08T18:18:34.967" v="1782" actId="1076"/>
          <ac:spMkLst>
            <pc:docMk/>
            <pc:sldMk cId="974470644" sldId="262"/>
            <ac:spMk id="2" creationId="{A03FA882-AA99-368B-DB2E-DE0BBAC6AE8E}"/>
          </ac:spMkLst>
        </pc:spChg>
        <pc:spChg chg="del">
          <ac:chgData name="Shlok Gola" userId="d6db3dd00097ba27" providerId="LiveId" clId="{C4A5BBB6-D675-4C81-9AC7-2839D718DD3F}" dt="2022-10-07T17:16:50.361" v="706" actId="22"/>
          <ac:spMkLst>
            <pc:docMk/>
            <pc:sldMk cId="974470644" sldId="262"/>
            <ac:spMk id="3" creationId="{F2177EB9-3D67-80C8-8BE9-121A891CBE07}"/>
          </ac:spMkLst>
        </pc:spChg>
        <pc:spChg chg="add del mod ord">
          <ac:chgData name="Shlok Gola" userId="d6db3dd00097ba27" providerId="LiveId" clId="{C4A5BBB6-D675-4C81-9AC7-2839D718DD3F}" dt="2022-10-08T18:32:11.684" v="2164" actId="26606"/>
          <ac:spMkLst>
            <pc:docMk/>
            <pc:sldMk cId="974470644" sldId="262"/>
            <ac:spMk id="6" creationId="{AFD0793D-7C89-EE27-96F9-DD475F8AF617}"/>
          </ac:spMkLst>
        </pc:spChg>
        <pc:graphicFrameChg chg="add del">
          <ac:chgData name="Shlok Gola" userId="d6db3dd00097ba27" providerId="LiveId" clId="{C4A5BBB6-D675-4C81-9AC7-2839D718DD3F}" dt="2022-10-08T18:32:02.217" v="2159" actId="26606"/>
          <ac:graphicFrameMkLst>
            <pc:docMk/>
            <pc:sldMk cId="974470644" sldId="262"/>
            <ac:graphicFrameMk id="8" creationId="{8FEF0B7C-23C1-42CB-439E-D6B2F9238E2A}"/>
          </ac:graphicFrameMkLst>
        </pc:graphicFrameChg>
        <pc:graphicFrameChg chg="add del">
          <ac:chgData name="Shlok Gola" userId="d6db3dd00097ba27" providerId="LiveId" clId="{C4A5BBB6-D675-4C81-9AC7-2839D718DD3F}" dt="2022-10-08T18:32:04.242" v="2161" actId="26606"/>
          <ac:graphicFrameMkLst>
            <pc:docMk/>
            <pc:sldMk cId="974470644" sldId="262"/>
            <ac:graphicFrameMk id="10" creationId="{79D04204-D318-0894-2230-B5C5CE9D7692}"/>
          </ac:graphicFrameMkLst>
        </pc:graphicFrameChg>
        <pc:graphicFrameChg chg="add del">
          <ac:chgData name="Shlok Gola" userId="d6db3dd00097ba27" providerId="LiveId" clId="{C4A5BBB6-D675-4C81-9AC7-2839D718DD3F}" dt="2022-10-08T18:32:11.671" v="2163" actId="26606"/>
          <ac:graphicFrameMkLst>
            <pc:docMk/>
            <pc:sldMk cId="974470644" sldId="262"/>
            <ac:graphicFrameMk id="12" creationId="{F153EE79-3E7D-9EB3-5AE1-5EBDBAC50EA0}"/>
          </ac:graphicFrameMkLst>
        </pc:graphicFrameChg>
        <pc:graphicFrameChg chg="add">
          <ac:chgData name="Shlok Gola" userId="d6db3dd00097ba27" providerId="LiveId" clId="{C4A5BBB6-D675-4C81-9AC7-2839D718DD3F}" dt="2022-10-08T18:32:11.684" v="2164" actId="26606"/>
          <ac:graphicFrameMkLst>
            <pc:docMk/>
            <pc:sldMk cId="974470644" sldId="262"/>
            <ac:graphicFrameMk id="14" creationId="{8FEF0B7C-23C1-42CB-439E-D6B2F9238E2A}"/>
          </ac:graphicFrameMkLst>
        </pc:graphicFrameChg>
        <pc:picChg chg="add mod ord modCrop">
          <ac:chgData name="Shlok Gola" userId="d6db3dd00097ba27" providerId="LiveId" clId="{C4A5BBB6-D675-4C81-9AC7-2839D718DD3F}" dt="2022-10-10T22:36:19.529" v="6578" actId="14100"/>
          <ac:picMkLst>
            <pc:docMk/>
            <pc:sldMk cId="974470644" sldId="262"/>
            <ac:picMk id="5" creationId="{06150BB0-BAD4-65B8-E2E7-3022B56C43E3}"/>
          </ac:picMkLst>
        </pc:picChg>
      </pc:sldChg>
      <pc:sldChg chg="addSp delSp modSp new mod setBg modNotesTx">
        <pc:chgData name="Shlok Gola" userId="d6db3dd00097ba27" providerId="LiveId" clId="{C4A5BBB6-D675-4C81-9AC7-2839D718DD3F}" dt="2022-10-11T00:31:45.722" v="8573" actId="6549"/>
        <pc:sldMkLst>
          <pc:docMk/>
          <pc:sldMk cId="942645861" sldId="263"/>
        </pc:sldMkLst>
        <pc:spChg chg="mod">
          <ac:chgData name="Shlok Gola" userId="d6db3dd00097ba27" providerId="LiveId" clId="{C4A5BBB6-D675-4C81-9AC7-2839D718DD3F}" dt="2022-10-07T17:28:31.381" v="857" actId="26606"/>
          <ac:spMkLst>
            <pc:docMk/>
            <pc:sldMk cId="942645861" sldId="263"/>
            <ac:spMk id="2" creationId="{FB26C7D5-5BA3-299E-B243-7624BB7C4B2C}"/>
          </ac:spMkLst>
        </pc:spChg>
        <pc:spChg chg="add del">
          <ac:chgData name="Shlok Gola" userId="d6db3dd00097ba27" providerId="LiveId" clId="{C4A5BBB6-D675-4C81-9AC7-2839D718DD3F}" dt="2022-10-07T17:21:53.545" v="739" actId="21"/>
          <ac:spMkLst>
            <pc:docMk/>
            <pc:sldMk cId="942645861" sldId="263"/>
            <ac:spMk id="3" creationId="{9E98AD4B-B6B0-AD0D-7AF7-FBA7C7C8772A}"/>
          </ac:spMkLst>
        </pc:spChg>
        <pc:spChg chg="add del">
          <ac:chgData name="Shlok Gola" userId="d6db3dd00097ba27" providerId="LiveId" clId="{C4A5BBB6-D675-4C81-9AC7-2839D718DD3F}" dt="2022-10-07T17:27:36.732" v="847" actId="26606"/>
          <ac:spMkLst>
            <pc:docMk/>
            <pc:sldMk cId="942645861" sldId="263"/>
            <ac:spMk id="16" creationId="{35F60170-91B4-45F0-B88B-9C07AEC4642C}"/>
          </ac:spMkLst>
        </pc:spChg>
        <pc:spChg chg="add del">
          <ac:chgData name="Shlok Gola" userId="d6db3dd00097ba27" providerId="LiveId" clId="{C4A5BBB6-D675-4C81-9AC7-2839D718DD3F}" dt="2022-10-07T17:27:38.671" v="849" actId="26606"/>
          <ac:spMkLst>
            <pc:docMk/>
            <pc:sldMk cId="942645861" sldId="263"/>
            <ac:spMk id="26" creationId="{C7FE5201-BB98-480C-BADB-207C8F893897}"/>
          </ac:spMkLst>
        </pc:spChg>
        <pc:spChg chg="add del">
          <ac:chgData name="Shlok Gola" userId="d6db3dd00097ba27" providerId="LiveId" clId="{C4A5BBB6-D675-4C81-9AC7-2839D718DD3F}" dt="2022-10-07T17:27:41.692" v="851" actId="26606"/>
          <ac:spMkLst>
            <pc:docMk/>
            <pc:sldMk cId="942645861" sldId="263"/>
            <ac:spMk id="33" creationId="{C7FE5201-BB98-480C-BADB-207C8F893897}"/>
          </ac:spMkLst>
        </pc:spChg>
        <pc:spChg chg="add del">
          <ac:chgData name="Shlok Gola" userId="d6db3dd00097ba27" providerId="LiveId" clId="{C4A5BBB6-D675-4C81-9AC7-2839D718DD3F}" dt="2022-10-07T17:27:41.692" v="851" actId="26606"/>
          <ac:spMkLst>
            <pc:docMk/>
            <pc:sldMk cId="942645861" sldId="263"/>
            <ac:spMk id="34" creationId="{3781F914-4291-4C8C-A243-2C99A9B7ABF6}"/>
          </ac:spMkLst>
        </pc:spChg>
        <pc:spChg chg="add del">
          <ac:chgData name="Shlok Gola" userId="d6db3dd00097ba27" providerId="LiveId" clId="{C4A5BBB6-D675-4C81-9AC7-2839D718DD3F}" dt="2022-10-07T17:28:31.381" v="857" actId="26606"/>
          <ac:spMkLst>
            <pc:docMk/>
            <pc:sldMk cId="942645861" sldId="263"/>
            <ac:spMk id="42" creationId="{C7FE5201-BB98-480C-BADB-207C8F893897}"/>
          </ac:spMkLst>
        </pc:spChg>
        <pc:spChg chg="add del">
          <ac:chgData name="Shlok Gola" userId="d6db3dd00097ba27" providerId="LiveId" clId="{C4A5BBB6-D675-4C81-9AC7-2839D718DD3F}" dt="2022-10-07T17:28:31.381" v="857" actId="26606"/>
          <ac:spMkLst>
            <pc:docMk/>
            <pc:sldMk cId="942645861" sldId="263"/>
            <ac:spMk id="43" creationId="{B65A1411-0C46-4437-890D-A6FADAA96E75}"/>
          </ac:spMkLst>
        </pc:spChg>
        <pc:spChg chg="add del">
          <ac:chgData name="Shlok Gola" userId="d6db3dd00097ba27" providerId="LiveId" clId="{C4A5BBB6-D675-4C81-9AC7-2839D718DD3F}" dt="2022-10-07T17:28:31.352" v="856" actId="26606"/>
          <ac:spMkLst>
            <pc:docMk/>
            <pc:sldMk cId="942645861" sldId="263"/>
            <ac:spMk id="57" creationId="{35F60170-91B4-45F0-B88B-9C07AEC4642C}"/>
          </ac:spMkLst>
        </pc:spChg>
        <pc:spChg chg="add">
          <ac:chgData name="Shlok Gola" userId="d6db3dd00097ba27" providerId="LiveId" clId="{C4A5BBB6-D675-4C81-9AC7-2839D718DD3F}" dt="2022-10-07T17:28:31.381" v="857" actId="26606"/>
          <ac:spMkLst>
            <pc:docMk/>
            <pc:sldMk cId="942645861" sldId="263"/>
            <ac:spMk id="66" creationId="{35F60170-91B4-45F0-B88B-9C07AEC4642C}"/>
          </ac:spMkLst>
        </pc:spChg>
        <pc:graphicFrameChg chg="add del mod ord modGraphic">
          <ac:chgData name="Shlok Gola" userId="d6db3dd00097ba27" providerId="LiveId" clId="{C4A5BBB6-D675-4C81-9AC7-2839D718DD3F}" dt="2022-10-07T17:21:32.813" v="735" actId="3680"/>
          <ac:graphicFrameMkLst>
            <pc:docMk/>
            <pc:sldMk cId="942645861" sldId="263"/>
            <ac:graphicFrameMk id="4" creationId="{562B1EA2-56E1-A14D-A55C-CBBE029D9DAF}"/>
          </ac:graphicFrameMkLst>
        </pc:graphicFrameChg>
        <pc:graphicFrameChg chg="add mod modGraphic">
          <ac:chgData name="Shlok Gola" userId="d6db3dd00097ba27" providerId="LiveId" clId="{C4A5BBB6-D675-4C81-9AC7-2839D718DD3F}" dt="2022-10-07T17:28:50.307" v="859" actId="14100"/>
          <ac:graphicFrameMkLst>
            <pc:docMk/>
            <pc:sldMk cId="942645861" sldId="263"/>
            <ac:graphicFrameMk id="5" creationId="{80079CB3-55E7-51B2-BAC5-EBDFA4414819}"/>
          </ac:graphicFrameMkLst>
        </pc:graphicFrameChg>
        <pc:cxnChg chg="add del">
          <ac:chgData name="Shlok Gola" userId="d6db3dd00097ba27" providerId="LiveId" clId="{C4A5BBB6-D675-4C81-9AC7-2839D718DD3F}" dt="2022-10-07T17:27:36.732" v="847" actId="26606"/>
          <ac:cxnSpMkLst>
            <pc:docMk/>
            <pc:sldMk cId="942645861" sldId="263"/>
            <ac:cxnSpMk id="10" creationId="{108D74AC-B125-4E11-BA53-E9E383966DF8}"/>
          </ac:cxnSpMkLst>
        </pc:cxnChg>
        <pc:cxnChg chg="add del">
          <ac:chgData name="Shlok Gola" userId="d6db3dd00097ba27" providerId="LiveId" clId="{C4A5BBB6-D675-4C81-9AC7-2839D718DD3F}" dt="2022-10-07T17:27:36.732" v="847" actId="26606"/>
          <ac:cxnSpMkLst>
            <pc:docMk/>
            <pc:sldMk cId="942645861" sldId="263"/>
            <ac:cxnSpMk id="12" creationId="{9DC76EBE-FB9D-4054-B5D8-19E3EAFE40B2}"/>
          </ac:cxnSpMkLst>
        </pc:cxnChg>
        <pc:cxnChg chg="add del">
          <ac:chgData name="Shlok Gola" userId="d6db3dd00097ba27" providerId="LiveId" clId="{C4A5BBB6-D675-4C81-9AC7-2839D718DD3F}" dt="2022-10-07T17:27:36.732" v="847" actId="26606"/>
          <ac:cxnSpMkLst>
            <pc:docMk/>
            <pc:sldMk cId="942645861" sldId="263"/>
            <ac:cxnSpMk id="14" creationId="{A2EFA84C-D756-4DC7-AA46-68D776F37FA4}"/>
          </ac:cxnSpMkLst>
        </pc:cxnChg>
        <pc:cxnChg chg="add del">
          <ac:chgData name="Shlok Gola" userId="d6db3dd00097ba27" providerId="LiveId" clId="{C4A5BBB6-D675-4C81-9AC7-2839D718DD3F}" dt="2022-10-07T17:27:36.732" v="847" actId="26606"/>
          <ac:cxnSpMkLst>
            <pc:docMk/>
            <pc:sldMk cId="942645861" sldId="263"/>
            <ac:cxnSpMk id="18" creationId="{0D4B1F40-0C40-4D76-A9D3-C086863380FD}"/>
          </ac:cxnSpMkLst>
        </pc:cxnChg>
        <pc:cxnChg chg="add del">
          <ac:chgData name="Shlok Gola" userId="d6db3dd00097ba27" providerId="LiveId" clId="{C4A5BBB6-D675-4C81-9AC7-2839D718DD3F}" dt="2022-10-07T17:27:36.732" v="847" actId="26606"/>
          <ac:cxnSpMkLst>
            <pc:docMk/>
            <pc:sldMk cId="942645861" sldId="263"/>
            <ac:cxnSpMk id="20" creationId="{EFDB5627-AABE-4D21-8E40-2910105751DA}"/>
          </ac:cxnSpMkLst>
        </pc:cxnChg>
        <pc:cxnChg chg="add del">
          <ac:chgData name="Shlok Gola" userId="d6db3dd00097ba27" providerId="LiveId" clId="{C4A5BBB6-D675-4C81-9AC7-2839D718DD3F}" dt="2022-10-07T17:27:38.671" v="849" actId="26606"/>
          <ac:cxnSpMkLst>
            <pc:docMk/>
            <pc:sldMk cId="942645861" sldId="263"/>
            <ac:cxnSpMk id="22" creationId="{70B62E29-1248-414C-B89F-98F01A2EA7CC}"/>
          </ac:cxnSpMkLst>
        </pc:cxnChg>
        <pc:cxnChg chg="add del">
          <ac:chgData name="Shlok Gola" userId="d6db3dd00097ba27" providerId="LiveId" clId="{C4A5BBB6-D675-4C81-9AC7-2839D718DD3F}" dt="2022-10-07T17:27:38.671" v="849" actId="26606"/>
          <ac:cxnSpMkLst>
            <pc:docMk/>
            <pc:sldMk cId="942645861" sldId="263"/>
            <ac:cxnSpMk id="23" creationId="{108D74AC-B125-4E11-BA53-E9E383966DF8}"/>
          </ac:cxnSpMkLst>
        </pc:cxnChg>
        <pc:cxnChg chg="add del">
          <ac:chgData name="Shlok Gola" userId="d6db3dd00097ba27" providerId="LiveId" clId="{C4A5BBB6-D675-4C81-9AC7-2839D718DD3F}" dt="2022-10-07T17:27:38.671" v="849" actId="26606"/>
          <ac:cxnSpMkLst>
            <pc:docMk/>
            <pc:sldMk cId="942645861" sldId="263"/>
            <ac:cxnSpMk id="24" creationId="{9DC76EBE-FB9D-4054-B5D8-19E3EAFE40B2}"/>
          </ac:cxnSpMkLst>
        </pc:cxnChg>
        <pc:cxnChg chg="add del">
          <ac:chgData name="Shlok Gola" userId="d6db3dd00097ba27" providerId="LiveId" clId="{C4A5BBB6-D675-4C81-9AC7-2839D718DD3F}" dt="2022-10-07T17:27:38.671" v="849" actId="26606"/>
          <ac:cxnSpMkLst>
            <pc:docMk/>
            <pc:sldMk cId="942645861" sldId="263"/>
            <ac:cxnSpMk id="25" creationId="{A2EFA84C-D756-4DC7-AA46-68D776F37FA4}"/>
          </ac:cxnSpMkLst>
        </pc:cxnChg>
        <pc:cxnChg chg="add del">
          <ac:chgData name="Shlok Gola" userId="d6db3dd00097ba27" providerId="LiveId" clId="{C4A5BBB6-D675-4C81-9AC7-2839D718DD3F}" dt="2022-10-07T17:27:38.671" v="849" actId="26606"/>
          <ac:cxnSpMkLst>
            <pc:docMk/>
            <pc:sldMk cId="942645861" sldId="263"/>
            <ac:cxnSpMk id="27" creationId="{16CA8F77-1A4B-4783-B29C-83745CB031CE}"/>
          </ac:cxnSpMkLst>
        </pc:cxnChg>
        <pc:cxnChg chg="add del">
          <ac:chgData name="Shlok Gola" userId="d6db3dd00097ba27" providerId="LiveId" clId="{C4A5BBB6-D675-4C81-9AC7-2839D718DD3F}" dt="2022-10-07T17:27:38.671" v="849" actId="26606"/>
          <ac:cxnSpMkLst>
            <pc:docMk/>
            <pc:sldMk cId="942645861" sldId="263"/>
            <ac:cxnSpMk id="28" creationId="{F89C6C02-EDA3-4D0B-9C4E-AAE0F2C7D51D}"/>
          </ac:cxnSpMkLst>
        </pc:cxnChg>
        <pc:cxnChg chg="add del">
          <ac:chgData name="Shlok Gola" userId="d6db3dd00097ba27" providerId="LiveId" clId="{C4A5BBB6-D675-4C81-9AC7-2839D718DD3F}" dt="2022-10-07T17:27:41.692" v="851" actId="26606"/>
          <ac:cxnSpMkLst>
            <pc:docMk/>
            <pc:sldMk cId="942645861" sldId="263"/>
            <ac:cxnSpMk id="30" creationId="{108D74AC-B125-4E11-BA53-E9E383966DF8}"/>
          </ac:cxnSpMkLst>
        </pc:cxnChg>
        <pc:cxnChg chg="add del">
          <ac:chgData name="Shlok Gola" userId="d6db3dd00097ba27" providerId="LiveId" clId="{C4A5BBB6-D675-4C81-9AC7-2839D718DD3F}" dt="2022-10-07T17:27:41.692" v="851" actId="26606"/>
          <ac:cxnSpMkLst>
            <pc:docMk/>
            <pc:sldMk cId="942645861" sldId="263"/>
            <ac:cxnSpMk id="31" creationId="{9DC76EBE-FB9D-4054-B5D8-19E3EAFE40B2}"/>
          </ac:cxnSpMkLst>
        </pc:cxnChg>
        <pc:cxnChg chg="add del">
          <ac:chgData name="Shlok Gola" userId="d6db3dd00097ba27" providerId="LiveId" clId="{C4A5BBB6-D675-4C81-9AC7-2839D718DD3F}" dt="2022-10-07T17:27:41.692" v="851" actId="26606"/>
          <ac:cxnSpMkLst>
            <pc:docMk/>
            <pc:sldMk cId="942645861" sldId="263"/>
            <ac:cxnSpMk id="32" creationId="{A2EFA84C-D756-4DC7-AA46-68D776F37FA4}"/>
          </ac:cxnSpMkLst>
        </pc:cxnChg>
        <pc:cxnChg chg="add del">
          <ac:chgData name="Shlok Gola" userId="d6db3dd00097ba27" providerId="LiveId" clId="{C4A5BBB6-D675-4C81-9AC7-2839D718DD3F}" dt="2022-10-07T17:27:41.692" v="851" actId="26606"/>
          <ac:cxnSpMkLst>
            <pc:docMk/>
            <pc:sldMk cId="942645861" sldId="263"/>
            <ac:cxnSpMk id="35" creationId="{5AB48E07-F525-4D7B-9770-093A16519353}"/>
          </ac:cxnSpMkLst>
        </pc:cxnChg>
        <pc:cxnChg chg="add del">
          <ac:chgData name="Shlok Gola" userId="d6db3dd00097ba27" providerId="LiveId" clId="{C4A5BBB6-D675-4C81-9AC7-2839D718DD3F}" dt="2022-10-07T17:27:41.692" v="851" actId="26606"/>
          <ac:cxnSpMkLst>
            <pc:docMk/>
            <pc:sldMk cId="942645861" sldId="263"/>
            <ac:cxnSpMk id="36" creationId="{F89C6C02-EDA3-4D0B-9C4E-AAE0F2C7D51D}"/>
          </ac:cxnSpMkLst>
        </pc:cxnChg>
        <pc:cxnChg chg="add del">
          <ac:chgData name="Shlok Gola" userId="d6db3dd00097ba27" providerId="LiveId" clId="{C4A5BBB6-D675-4C81-9AC7-2839D718DD3F}" dt="2022-10-07T17:27:41.692" v="851" actId="26606"/>
          <ac:cxnSpMkLst>
            <pc:docMk/>
            <pc:sldMk cId="942645861" sldId="263"/>
            <ac:cxnSpMk id="37" creationId="{554F3D7F-B18F-40A2-B5DD-0500909F88B5}"/>
          </ac:cxnSpMkLst>
        </pc:cxnChg>
        <pc:cxnChg chg="add del">
          <ac:chgData name="Shlok Gola" userId="d6db3dd00097ba27" providerId="LiveId" clId="{C4A5BBB6-D675-4C81-9AC7-2839D718DD3F}" dt="2022-10-07T17:28:31.381" v="857" actId="26606"/>
          <ac:cxnSpMkLst>
            <pc:docMk/>
            <pc:sldMk cId="942645861" sldId="263"/>
            <ac:cxnSpMk id="39" creationId="{108D74AC-B125-4E11-BA53-E9E383966DF8}"/>
          </ac:cxnSpMkLst>
        </pc:cxnChg>
        <pc:cxnChg chg="add del">
          <ac:chgData name="Shlok Gola" userId="d6db3dd00097ba27" providerId="LiveId" clId="{C4A5BBB6-D675-4C81-9AC7-2839D718DD3F}" dt="2022-10-07T17:28:31.381" v="857" actId="26606"/>
          <ac:cxnSpMkLst>
            <pc:docMk/>
            <pc:sldMk cId="942645861" sldId="263"/>
            <ac:cxnSpMk id="40" creationId="{9DC76EBE-FB9D-4054-B5D8-19E3EAFE40B2}"/>
          </ac:cxnSpMkLst>
        </pc:cxnChg>
        <pc:cxnChg chg="add del">
          <ac:chgData name="Shlok Gola" userId="d6db3dd00097ba27" providerId="LiveId" clId="{C4A5BBB6-D675-4C81-9AC7-2839D718DD3F}" dt="2022-10-07T17:28:31.381" v="857" actId="26606"/>
          <ac:cxnSpMkLst>
            <pc:docMk/>
            <pc:sldMk cId="942645861" sldId="263"/>
            <ac:cxnSpMk id="41" creationId="{A2EFA84C-D756-4DC7-AA46-68D776F37FA4}"/>
          </ac:cxnSpMkLst>
        </pc:cxnChg>
        <pc:cxnChg chg="add del">
          <ac:chgData name="Shlok Gola" userId="d6db3dd00097ba27" providerId="LiveId" clId="{C4A5BBB6-D675-4C81-9AC7-2839D718DD3F}" dt="2022-10-07T17:28:31.381" v="857" actId="26606"/>
          <ac:cxnSpMkLst>
            <pc:docMk/>
            <pc:sldMk cId="942645861" sldId="263"/>
            <ac:cxnSpMk id="44" creationId="{B4A2435D-FDB1-4A52-B67E-C788559DF78F}"/>
          </ac:cxnSpMkLst>
        </pc:cxnChg>
        <pc:cxnChg chg="add del">
          <ac:chgData name="Shlok Gola" userId="d6db3dd00097ba27" providerId="LiveId" clId="{C4A5BBB6-D675-4C81-9AC7-2839D718DD3F}" dt="2022-10-07T17:28:31.381" v="857" actId="26606"/>
          <ac:cxnSpMkLst>
            <pc:docMk/>
            <pc:sldMk cId="942645861" sldId="263"/>
            <ac:cxnSpMk id="45" creationId="{F89C6C02-EDA3-4D0B-9C4E-AAE0F2C7D51D}"/>
          </ac:cxnSpMkLst>
        </pc:cxnChg>
        <pc:cxnChg chg="add del">
          <ac:chgData name="Shlok Gola" userId="d6db3dd00097ba27" providerId="LiveId" clId="{C4A5BBB6-D675-4C81-9AC7-2839D718DD3F}" dt="2022-10-07T17:28:31.381" v="857" actId="26606"/>
          <ac:cxnSpMkLst>
            <pc:docMk/>
            <pc:sldMk cId="942645861" sldId="263"/>
            <ac:cxnSpMk id="46" creationId="{D02651FE-5780-4DA3-A8E6-D079F215C1E2}"/>
          </ac:cxnSpMkLst>
        </pc:cxnChg>
        <pc:cxnChg chg="add del">
          <ac:chgData name="Shlok Gola" userId="d6db3dd00097ba27" providerId="LiveId" clId="{C4A5BBB6-D675-4C81-9AC7-2839D718DD3F}" dt="2022-10-07T17:28:31.352" v="856" actId="26606"/>
          <ac:cxnSpMkLst>
            <pc:docMk/>
            <pc:sldMk cId="942645861" sldId="263"/>
            <ac:cxnSpMk id="51" creationId="{108D74AC-B125-4E11-BA53-E9E383966DF8}"/>
          </ac:cxnSpMkLst>
        </pc:cxnChg>
        <pc:cxnChg chg="add del">
          <ac:chgData name="Shlok Gola" userId="d6db3dd00097ba27" providerId="LiveId" clId="{C4A5BBB6-D675-4C81-9AC7-2839D718DD3F}" dt="2022-10-07T17:28:31.352" v="856" actId="26606"/>
          <ac:cxnSpMkLst>
            <pc:docMk/>
            <pc:sldMk cId="942645861" sldId="263"/>
            <ac:cxnSpMk id="53" creationId="{9DC76EBE-FB9D-4054-B5D8-19E3EAFE40B2}"/>
          </ac:cxnSpMkLst>
        </pc:cxnChg>
        <pc:cxnChg chg="add del">
          <ac:chgData name="Shlok Gola" userId="d6db3dd00097ba27" providerId="LiveId" clId="{C4A5BBB6-D675-4C81-9AC7-2839D718DD3F}" dt="2022-10-07T17:28:31.352" v="856" actId="26606"/>
          <ac:cxnSpMkLst>
            <pc:docMk/>
            <pc:sldMk cId="942645861" sldId="263"/>
            <ac:cxnSpMk id="55" creationId="{A2EFA84C-D756-4DC7-AA46-68D776F37FA4}"/>
          </ac:cxnSpMkLst>
        </pc:cxnChg>
        <pc:cxnChg chg="add del">
          <ac:chgData name="Shlok Gola" userId="d6db3dd00097ba27" providerId="LiveId" clId="{C4A5BBB6-D675-4C81-9AC7-2839D718DD3F}" dt="2022-10-07T17:28:31.352" v="856" actId="26606"/>
          <ac:cxnSpMkLst>
            <pc:docMk/>
            <pc:sldMk cId="942645861" sldId="263"/>
            <ac:cxnSpMk id="59" creationId="{90D4BE5E-A277-4D2C-9B8A-205561BC70CC}"/>
          </ac:cxnSpMkLst>
        </pc:cxnChg>
        <pc:cxnChg chg="add del">
          <ac:chgData name="Shlok Gola" userId="d6db3dd00097ba27" providerId="LiveId" clId="{C4A5BBB6-D675-4C81-9AC7-2839D718DD3F}" dt="2022-10-07T17:28:31.352" v="856" actId="26606"/>
          <ac:cxnSpMkLst>
            <pc:docMk/>
            <pc:sldMk cId="942645861" sldId="263"/>
            <ac:cxnSpMk id="61" creationId="{5D5EC73D-B34E-4B0B-8892-49C061016577}"/>
          </ac:cxnSpMkLst>
        </pc:cxnChg>
        <pc:cxnChg chg="add">
          <ac:chgData name="Shlok Gola" userId="d6db3dd00097ba27" providerId="LiveId" clId="{C4A5BBB6-D675-4C81-9AC7-2839D718DD3F}" dt="2022-10-07T17:28:31.381" v="857" actId="26606"/>
          <ac:cxnSpMkLst>
            <pc:docMk/>
            <pc:sldMk cId="942645861" sldId="263"/>
            <ac:cxnSpMk id="63" creationId="{108D74AC-B125-4E11-BA53-E9E383966DF8}"/>
          </ac:cxnSpMkLst>
        </pc:cxnChg>
        <pc:cxnChg chg="add">
          <ac:chgData name="Shlok Gola" userId="d6db3dd00097ba27" providerId="LiveId" clId="{C4A5BBB6-D675-4C81-9AC7-2839D718DD3F}" dt="2022-10-07T17:28:31.381" v="857" actId="26606"/>
          <ac:cxnSpMkLst>
            <pc:docMk/>
            <pc:sldMk cId="942645861" sldId="263"/>
            <ac:cxnSpMk id="64" creationId="{9DC76EBE-FB9D-4054-B5D8-19E3EAFE40B2}"/>
          </ac:cxnSpMkLst>
        </pc:cxnChg>
        <pc:cxnChg chg="add">
          <ac:chgData name="Shlok Gola" userId="d6db3dd00097ba27" providerId="LiveId" clId="{C4A5BBB6-D675-4C81-9AC7-2839D718DD3F}" dt="2022-10-07T17:28:31.381" v="857" actId="26606"/>
          <ac:cxnSpMkLst>
            <pc:docMk/>
            <pc:sldMk cId="942645861" sldId="263"/>
            <ac:cxnSpMk id="65" creationId="{A2EFA84C-D756-4DC7-AA46-68D776F37FA4}"/>
          </ac:cxnSpMkLst>
        </pc:cxnChg>
        <pc:cxnChg chg="add">
          <ac:chgData name="Shlok Gola" userId="d6db3dd00097ba27" providerId="LiveId" clId="{C4A5BBB6-D675-4C81-9AC7-2839D718DD3F}" dt="2022-10-07T17:28:31.381" v="857" actId="26606"/>
          <ac:cxnSpMkLst>
            <pc:docMk/>
            <pc:sldMk cId="942645861" sldId="263"/>
            <ac:cxnSpMk id="67" creationId="{82A1AB15-495E-4EE0-98F0-89DD89CD14FD}"/>
          </ac:cxnSpMkLst>
        </pc:cxnChg>
        <pc:cxnChg chg="add">
          <ac:chgData name="Shlok Gola" userId="d6db3dd00097ba27" providerId="LiveId" clId="{C4A5BBB6-D675-4C81-9AC7-2839D718DD3F}" dt="2022-10-07T17:28:31.381" v="857" actId="26606"/>
          <ac:cxnSpMkLst>
            <pc:docMk/>
            <pc:sldMk cId="942645861" sldId="263"/>
            <ac:cxnSpMk id="68" creationId="{74EEBF2A-B7AF-4EC9-B6F7-BF425E70A0D9}"/>
          </ac:cxnSpMkLst>
        </pc:cxnChg>
      </pc:sldChg>
      <pc:sldChg chg="addSp delSp modSp new mod setBg modNotesTx">
        <pc:chgData name="Shlok Gola" userId="d6db3dd00097ba27" providerId="LiveId" clId="{C4A5BBB6-D675-4C81-9AC7-2839D718DD3F}" dt="2022-10-11T01:16:11.963" v="9946" actId="20577"/>
        <pc:sldMkLst>
          <pc:docMk/>
          <pc:sldMk cId="172403883" sldId="264"/>
        </pc:sldMkLst>
        <pc:spChg chg="mod">
          <ac:chgData name="Shlok Gola" userId="d6db3dd00097ba27" providerId="LiveId" clId="{C4A5BBB6-D675-4C81-9AC7-2839D718DD3F}" dt="2022-10-09T19:15:29.149" v="3980" actId="26606"/>
          <ac:spMkLst>
            <pc:docMk/>
            <pc:sldMk cId="172403883" sldId="264"/>
            <ac:spMk id="2" creationId="{EB2FB9DF-F059-D5AE-078A-9F6256911ABD}"/>
          </ac:spMkLst>
        </pc:spChg>
        <pc:spChg chg="add del mod">
          <ac:chgData name="Shlok Gola" userId="d6db3dd00097ba27" providerId="LiveId" clId="{C4A5BBB6-D675-4C81-9AC7-2839D718DD3F}" dt="2022-10-09T19:15:13.434" v="3978" actId="26606"/>
          <ac:spMkLst>
            <pc:docMk/>
            <pc:sldMk cId="172403883" sldId="264"/>
            <ac:spMk id="3" creationId="{E5E49107-FCFE-BF21-0F31-09D27532A4B7}"/>
          </ac:spMkLst>
        </pc:spChg>
        <pc:spChg chg="add del">
          <ac:chgData name="Shlok Gola" userId="d6db3dd00097ba27" providerId="LiveId" clId="{C4A5BBB6-D675-4C81-9AC7-2839D718DD3F}" dt="2022-10-09T19:14:40.083" v="3961" actId="26606"/>
          <ac:spMkLst>
            <pc:docMk/>
            <pc:sldMk cId="172403883" sldId="264"/>
            <ac:spMk id="6" creationId="{606A29F7-47AA-4A26-A973-3B739B35A75B}"/>
          </ac:spMkLst>
        </pc:spChg>
        <pc:spChg chg="add del">
          <ac:chgData name="Shlok Gola" userId="d6db3dd00097ba27" providerId="LiveId" clId="{C4A5BBB6-D675-4C81-9AC7-2839D718DD3F}" dt="2022-10-09T19:14:40.083" v="3961" actId="26606"/>
          <ac:spMkLst>
            <pc:docMk/>
            <pc:sldMk cId="172403883" sldId="264"/>
            <ac:spMk id="8" creationId="{28B7ED41-F3D7-4286-AD0B-B4A216D7E1E1}"/>
          </ac:spMkLst>
        </pc:spChg>
        <pc:spChg chg="add del">
          <ac:chgData name="Shlok Gola" userId="d6db3dd00097ba27" providerId="LiveId" clId="{C4A5BBB6-D675-4C81-9AC7-2839D718DD3F}" dt="2022-10-08T23:46:21.358" v="3271" actId="26606"/>
          <ac:spMkLst>
            <pc:docMk/>
            <pc:sldMk cId="172403883" sldId="264"/>
            <ac:spMk id="9" creationId="{606A29F7-47AA-4A26-A973-3B739B35A75B}"/>
          </ac:spMkLst>
        </pc:spChg>
        <pc:spChg chg="add del">
          <ac:chgData name="Shlok Gola" userId="d6db3dd00097ba27" providerId="LiveId" clId="{C4A5BBB6-D675-4C81-9AC7-2839D718DD3F}" dt="2022-10-08T23:46:21.358" v="3271" actId="26606"/>
          <ac:spMkLst>
            <pc:docMk/>
            <pc:sldMk cId="172403883" sldId="264"/>
            <ac:spMk id="11" creationId="{28B7ED41-F3D7-4286-AD0B-B4A216D7E1E1}"/>
          </ac:spMkLst>
        </pc:spChg>
        <pc:spChg chg="add del">
          <ac:chgData name="Shlok Gola" userId="d6db3dd00097ba27" providerId="LiveId" clId="{C4A5BBB6-D675-4C81-9AC7-2839D718DD3F}" dt="2022-10-09T19:14:45.399" v="3963" actId="26606"/>
          <ac:spMkLst>
            <pc:docMk/>
            <pc:sldMk cId="172403883" sldId="264"/>
            <ac:spMk id="16" creationId="{612EE356-A629-4F1A-9BAD-E21B3B10D5C7}"/>
          </ac:spMkLst>
        </pc:spChg>
        <pc:spChg chg="add del">
          <ac:chgData name="Shlok Gola" userId="d6db3dd00097ba27" providerId="LiveId" clId="{C4A5BBB6-D675-4C81-9AC7-2839D718DD3F}" dt="2022-10-08T23:46:24.968" v="3273" actId="26606"/>
          <ac:spMkLst>
            <pc:docMk/>
            <pc:sldMk cId="172403883" sldId="264"/>
            <ac:spMk id="17" creationId="{92B0CFF1-78D7-4A83-A95E-71F9E3831622}"/>
          </ac:spMkLst>
        </pc:spChg>
        <pc:spChg chg="add del">
          <ac:chgData name="Shlok Gola" userId="d6db3dd00097ba27" providerId="LiveId" clId="{C4A5BBB6-D675-4C81-9AC7-2839D718DD3F}" dt="2022-10-09T19:14:45.399" v="3963" actId="26606"/>
          <ac:spMkLst>
            <pc:docMk/>
            <pc:sldMk cId="172403883" sldId="264"/>
            <ac:spMk id="21" creationId="{28B7ED41-F3D7-4286-AD0B-B4A216D7E1E1}"/>
          </ac:spMkLst>
        </pc:spChg>
        <pc:spChg chg="add del">
          <ac:chgData name="Shlok Gola" userId="d6db3dd00097ba27" providerId="LiveId" clId="{C4A5BBB6-D675-4C81-9AC7-2839D718DD3F}" dt="2022-10-09T19:15:02.604" v="3969" actId="26606"/>
          <ac:spMkLst>
            <pc:docMk/>
            <pc:sldMk cId="172403883" sldId="264"/>
            <ac:spMk id="30" creationId="{606A29F7-47AA-4A26-A973-3B739B35A75B}"/>
          </ac:spMkLst>
        </pc:spChg>
        <pc:spChg chg="add del">
          <ac:chgData name="Shlok Gola" userId="d6db3dd00097ba27" providerId="LiveId" clId="{C4A5BBB6-D675-4C81-9AC7-2839D718DD3F}" dt="2022-10-09T19:15:02.604" v="3969" actId="26606"/>
          <ac:spMkLst>
            <pc:docMk/>
            <pc:sldMk cId="172403883" sldId="264"/>
            <ac:spMk id="31" creationId="{28B7ED41-F3D7-4286-AD0B-B4A216D7E1E1}"/>
          </ac:spMkLst>
        </pc:spChg>
        <pc:spChg chg="add del">
          <ac:chgData name="Shlok Gola" userId="d6db3dd00097ba27" providerId="LiveId" clId="{C4A5BBB6-D675-4C81-9AC7-2839D718DD3F}" dt="2022-10-09T19:15:03.653" v="3971" actId="26606"/>
          <ac:spMkLst>
            <pc:docMk/>
            <pc:sldMk cId="172403883" sldId="264"/>
            <ac:spMk id="36" creationId="{612EE356-A629-4F1A-9BAD-E21B3B10D5C7}"/>
          </ac:spMkLst>
        </pc:spChg>
        <pc:spChg chg="add del">
          <ac:chgData name="Shlok Gola" userId="d6db3dd00097ba27" providerId="LiveId" clId="{C4A5BBB6-D675-4C81-9AC7-2839D718DD3F}" dt="2022-10-09T19:15:03.653" v="3971" actId="26606"/>
          <ac:spMkLst>
            <pc:docMk/>
            <pc:sldMk cId="172403883" sldId="264"/>
            <ac:spMk id="37" creationId="{28B7ED41-F3D7-4286-AD0B-B4A216D7E1E1}"/>
          </ac:spMkLst>
        </pc:spChg>
        <pc:spChg chg="add del">
          <ac:chgData name="Shlok Gola" userId="d6db3dd00097ba27" providerId="LiveId" clId="{C4A5BBB6-D675-4C81-9AC7-2839D718DD3F}" dt="2022-10-09T19:15:04.928" v="3973" actId="26606"/>
          <ac:spMkLst>
            <pc:docMk/>
            <pc:sldMk cId="172403883" sldId="264"/>
            <ac:spMk id="42" creationId="{606A29F7-47AA-4A26-A973-3B739B35A75B}"/>
          </ac:spMkLst>
        </pc:spChg>
        <pc:spChg chg="add del">
          <ac:chgData name="Shlok Gola" userId="d6db3dd00097ba27" providerId="LiveId" clId="{C4A5BBB6-D675-4C81-9AC7-2839D718DD3F}" dt="2022-10-09T19:15:04.928" v="3973" actId="26606"/>
          <ac:spMkLst>
            <pc:docMk/>
            <pc:sldMk cId="172403883" sldId="264"/>
            <ac:spMk id="43" creationId="{28B7ED41-F3D7-4286-AD0B-B4A216D7E1E1}"/>
          </ac:spMkLst>
        </pc:spChg>
        <pc:spChg chg="add del">
          <ac:chgData name="Shlok Gola" userId="d6db3dd00097ba27" providerId="LiveId" clId="{C4A5BBB6-D675-4C81-9AC7-2839D718DD3F}" dt="2022-10-09T19:15:09.901" v="3975" actId="26606"/>
          <ac:spMkLst>
            <pc:docMk/>
            <pc:sldMk cId="172403883" sldId="264"/>
            <ac:spMk id="48" creationId="{612EE356-A629-4F1A-9BAD-E21B3B10D5C7}"/>
          </ac:spMkLst>
        </pc:spChg>
        <pc:spChg chg="add del">
          <ac:chgData name="Shlok Gola" userId="d6db3dd00097ba27" providerId="LiveId" clId="{C4A5BBB6-D675-4C81-9AC7-2839D718DD3F}" dt="2022-10-09T19:15:09.901" v="3975" actId="26606"/>
          <ac:spMkLst>
            <pc:docMk/>
            <pc:sldMk cId="172403883" sldId="264"/>
            <ac:spMk id="49" creationId="{28B7ED41-F3D7-4286-AD0B-B4A216D7E1E1}"/>
          </ac:spMkLst>
        </pc:spChg>
        <pc:spChg chg="add del">
          <ac:chgData name="Shlok Gola" userId="d6db3dd00097ba27" providerId="LiveId" clId="{C4A5BBB6-D675-4C81-9AC7-2839D718DD3F}" dt="2022-10-09T19:15:13.409" v="3977" actId="26606"/>
          <ac:spMkLst>
            <pc:docMk/>
            <pc:sldMk cId="172403883" sldId="264"/>
            <ac:spMk id="54" creationId="{612EE356-A629-4F1A-9BAD-E21B3B10D5C7}"/>
          </ac:spMkLst>
        </pc:spChg>
        <pc:spChg chg="add del">
          <ac:chgData name="Shlok Gola" userId="d6db3dd00097ba27" providerId="LiveId" clId="{C4A5BBB6-D675-4C81-9AC7-2839D718DD3F}" dt="2022-10-09T19:15:13.409" v="3977" actId="26606"/>
          <ac:spMkLst>
            <pc:docMk/>
            <pc:sldMk cId="172403883" sldId="264"/>
            <ac:spMk id="55" creationId="{28B7ED41-F3D7-4286-AD0B-B4A216D7E1E1}"/>
          </ac:spMkLst>
        </pc:spChg>
        <pc:spChg chg="add">
          <ac:chgData name="Shlok Gola" userId="d6db3dd00097ba27" providerId="LiveId" clId="{C4A5BBB6-D675-4C81-9AC7-2839D718DD3F}" dt="2022-10-09T19:15:29.149" v="3980" actId="26606"/>
          <ac:spMkLst>
            <pc:docMk/>
            <pc:sldMk cId="172403883" sldId="264"/>
            <ac:spMk id="65" creationId="{6E18D5F1-911E-4BCF-9AF0-F3A54D7C0F8D}"/>
          </ac:spMkLst>
        </pc:spChg>
        <pc:spChg chg="add">
          <ac:chgData name="Shlok Gola" userId="d6db3dd00097ba27" providerId="LiveId" clId="{C4A5BBB6-D675-4C81-9AC7-2839D718DD3F}" dt="2022-10-09T19:15:29.149" v="3980" actId="26606"/>
          <ac:spMkLst>
            <pc:docMk/>
            <pc:sldMk cId="172403883" sldId="264"/>
            <ac:spMk id="67" creationId="{EC84EE41-863A-4DE9-9A51-4F014D681F70}"/>
          </ac:spMkLst>
        </pc:spChg>
        <pc:graphicFrameChg chg="add del">
          <ac:chgData name="Shlok Gola" userId="d6db3dd00097ba27" providerId="LiveId" clId="{C4A5BBB6-D675-4C81-9AC7-2839D718DD3F}" dt="2022-10-08T23:46:12.952" v="3269" actId="26606"/>
          <ac:graphicFrameMkLst>
            <pc:docMk/>
            <pc:sldMk cId="172403883" sldId="264"/>
            <ac:graphicFrameMk id="5" creationId="{A0213C1A-7EE6-0D10-BAD2-BBA4C4481981}"/>
          </ac:graphicFrameMkLst>
        </pc:graphicFrameChg>
        <pc:graphicFrameChg chg="add del">
          <ac:chgData name="Shlok Gola" userId="d6db3dd00097ba27" providerId="LiveId" clId="{C4A5BBB6-D675-4C81-9AC7-2839D718DD3F}" dt="2022-10-08T23:46:21.358" v="3271" actId="26606"/>
          <ac:graphicFrameMkLst>
            <pc:docMk/>
            <pc:sldMk cId="172403883" sldId="264"/>
            <ac:graphicFrameMk id="7" creationId="{90CA6AF1-7EFA-1F25-7815-01CF6A2E7C33}"/>
          </ac:graphicFrameMkLst>
        </pc:graphicFrameChg>
        <pc:graphicFrameChg chg="add del">
          <ac:chgData name="Shlok Gola" userId="d6db3dd00097ba27" providerId="LiveId" clId="{C4A5BBB6-D675-4C81-9AC7-2839D718DD3F}" dt="2022-10-09T19:14:40.083" v="3961" actId="26606"/>
          <ac:graphicFrameMkLst>
            <pc:docMk/>
            <pc:sldMk cId="172403883" sldId="264"/>
            <ac:graphicFrameMk id="14" creationId="{FB02FD1B-A40E-98B1-3E22-38BFD2E0FF6C}"/>
          </ac:graphicFrameMkLst>
        </pc:graphicFrameChg>
        <pc:graphicFrameChg chg="add del">
          <ac:chgData name="Shlok Gola" userId="d6db3dd00097ba27" providerId="LiveId" clId="{C4A5BBB6-D675-4C81-9AC7-2839D718DD3F}" dt="2022-10-08T23:46:24.968" v="3273" actId="26606"/>
          <ac:graphicFrameMkLst>
            <pc:docMk/>
            <pc:sldMk cId="172403883" sldId="264"/>
            <ac:graphicFrameMk id="20" creationId="{9919BD4B-9521-F41E-D0F0-7547C4AD3438}"/>
          </ac:graphicFrameMkLst>
        </pc:graphicFrameChg>
        <pc:graphicFrameChg chg="add del">
          <ac:chgData name="Shlok Gola" userId="d6db3dd00097ba27" providerId="LiveId" clId="{C4A5BBB6-D675-4C81-9AC7-2839D718DD3F}" dt="2022-10-09T19:14:45.399" v="3963" actId="26606"/>
          <ac:graphicFrameMkLst>
            <pc:docMk/>
            <pc:sldMk cId="172403883" sldId="264"/>
            <ac:graphicFrameMk id="24" creationId="{708EEE93-59C2-4C57-EE2D-FFE23D0B192D}"/>
          </ac:graphicFrameMkLst>
        </pc:graphicFrameChg>
        <pc:graphicFrameChg chg="add del">
          <ac:chgData name="Shlok Gola" userId="d6db3dd00097ba27" providerId="LiveId" clId="{C4A5BBB6-D675-4C81-9AC7-2839D718DD3F}" dt="2022-10-09T19:14:49.799" v="3965" actId="26606"/>
          <ac:graphicFrameMkLst>
            <pc:docMk/>
            <pc:sldMk cId="172403883" sldId="264"/>
            <ac:graphicFrameMk id="26" creationId="{001EDA91-5FBC-E1E7-40C7-49D49117C739}"/>
          </ac:graphicFrameMkLst>
        </pc:graphicFrameChg>
        <pc:graphicFrameChg chg="add del">
          <ac:chgData name="Shlok Gola" userId="d6db3dd00097ba27" providerId="LiveId" clId="{C4A5BBB6-D675-4C81-9AC7-2839D718DD3F}" dt="2022-10-09T19:15:01.344" v="3967" actId="26606"/>
          <ac:graphicFrameMkLst>
            <pc:docMk/>
            <pc:sldMk cId="172403883" sldId="264"/>
            <ac:graphicFrameMk id="28" creationId="{C3C4C8BC-C8DB-8B28-3067-27102DF84198}"/>
          </ac:graphicFrameMkLst>
        </pc:graphicFrameChg>
        <pc:graphicFrameChg chg="add del">
          <ac:chgData name="Shlok Gola" userId="d6db3dd00097ba27" providerId="LiveId" clId="{C4A5BBB6-D675-4C81-9AC7-2839D718DD3F}" dt="2022-10-09T19:15:02.604" v="3969" actId="26606"/>
          <ac:graphicFrameMkLst>
            <pc:docMk/>
            <pc:sldMk cId="172403883" sldId="264"/>
            <ac:graphicFrameMk id="34" creationId="{249CDA4F-C033-FA9E-FAFE-57F635F02800}"/>
          </ac:graphicFrameMkLst>
        </pc:graphicFrameChg>
        <pc:graphicFrameChg chg="add del">
          <ac:chgData name="Shlok Gola" userId="d6db3dd00097ba27" providerId="LiveId" clId="{C4A5BBB6-D675-4C81-9AC7-2839D718DD3F}" dt="2022-10-09T19:15:03.653" v="3971" actId="26606"/>
          <ac:graphicFrameMkLst>
            <pc:docMk/>
            <pc:sldMk cId="172403883" sldId="264"/>
            <ac:graphicFrameMk id="40" creationId="{708EEE93-59C2-4C57-EE2D-FFE23D0B192D}"/>
          </ac:graphicFrameMkLst>
        </pc:graphicFrameChg>
        <pc:graphicFrameChg chg="add del">
          <ac:chgData name="Shlok Gola" userId="d6db3dd00097ba27" providerId="LiveId" clId="{C4A5BBB6-D675-4C81-9AC7-2839D718DD3F}" dt="2022-10-09T19:15:04.928" v="3973" actId="26606"/>
          <ac:graphicFrameMkLst>
            <pc:docMk/>
            <pc:sldMk cId="172403883" sldId="264"/>
            <ac:graphicFrameMk id="46" creationId="{FB02FD1B-A40E-98B1-3E22-38BFD2E0FF6C}"/>
          </ac:graphicFrameMkLst>
        </pc:graphicFrameChg>
        <pc:graphicFrameChg chg="add del">
          <ac:chgData name="Shlok Gola" userId="d6db3dd00097ba27" providerId="LiveId" clId="{C4A5BBB6-D675-4C81-9AC7-2839D718DD3F}" dt="2022-10-09T19:15:09.901" v="3975" actId="26606"/>
          <ac:graphicFrameMkLst>
            <pc:docMk/>
            <pc:sldMk cId="172403883" sldId="264"/>
            <ac:graphicFrameMk id="52" creationId="{708EEE93-59C2-4C57-EE2D-FFE23D0B192D}"/>
          </ac:graphicFrameMkLst>
        </pc:graphicFrameChg>
        <pc:graphicFrameChg chg="add del">
          <ac:chgData name="Shlok Gola" userId="d6db3dd00097ba27" providerId="LiveId" clId="{C4A5BBB6-D675-4C81-9AC7-2839D718DD3F}" dt="2022-10-09T19:15:13.409" v="3977" actId="26606"/>
          <ac:graphicFrameMkLst>
            <pc:docMk/>
            <pc:sldMk cId="172403883" sldId="264"/>
            <ac:graphicFrameMk id="58" creationId="{6F603608-4202-FD85-2E92-E8F3367058BC}"/>
          </ac:graphicFrameMkLst>
        </pc:graphicFrameChg>
        <pc:graphicFrameChg chg="add mod modGraphic">
          <ac:chgData name="Shlok Gola" userId="d6db3dd00097ba27" providerId="LiveId" clId="{C4A5BBB6-D675-4C81-9AC7-2839D718DD3F}" dt="2022-10-09T19:15:29.149" v="3980" actId="26606"/>
          <ac:graphicFrameMkLst>
            <pc:docMk/>
            <pc:sldMk cId="172403883" sldId="264"/>
            <ac:graphicFrameMk id="60" creationId="{C3C4C8BC-C8DB-8B28-3067-27102DF84198}"/>
          </ac:graphicFrameMkLst>
        </pc:graphicFrameChg>
        <pc:cxnChg chg="add del">
          <ac:chgData name="Shlok Gola" userId="d6db3dd00097ba27" providerId="LiveId" clId="{C4A5BBB6-D675-4C81-9AC7-2839D718DD3F}" dt="2022-10-09T19:14:40.083" v="3961" actId="26606"/>
          <ac:cxnSpMkLst>
            <pc:docMk/>
            <pc:sldMk cId="172403883" sldId="264"/>
            <ac:cxnSpMk id="10" creationId="{70169DE1-6993-40AA-83B4-966C382382B7}"/>
          </ac:cxnSpMkLst>
        </pc:cxnChg>
        <pc:cxnChg chg="add del">
          <ac:chgData name="Shlok Gola" userId="d6db3dd00097ba27" providerId="LiveId" clId="{C4A5BBB6-D675-4C81-9AC7-2839D718DD3F}" dt="2022-10-09T19:14:40.083" v="3961" actId="26606"/>
          <ac:cxnSpMkLst>
            <pc:docMk/>
            <pc:sldMk cId="172403883" sldId="264"/>
            <ac:cxnSpMk id="12" creationId="{0FE79FD0-1393-428D-8236-F316DD776C76}"/>
          </ac:cxnSpMkLst>
        </pc:cxnChg>
        <pc:cxnChg chg="add del">
          <ac:chgData name="Shlok Gola" userId="d6db3dd00097ba27" providerId="LiveId" clId="{C4A5BBB6-D675-4C81-9AC7-2839D718DD3F}" dt="2022-10-08T23:46:21.358" v="3271" actId="26606"/>
          <ac:cxnSpMkLst>
            <pc:docMk/>
            <pc:sldMk cId="172403883" sldId="264"/>
            <ac:cxnSpMk id="13" creationId="{70169DE1-6993-40AA-83B4-966C382382B7}"/>
          </ac:cxnSpMkLst>
        </pc:cxnChg>
        <pc:cxnChg chg="add del">
          <ac:chgData name="Shlok Gola" userId="d6db3dd00097ba27" providerId="LiveId" clId="{C4A5BBB6-D675-4C81-9AC7-2839D718DD3F}" dt="2022-10-08T23:46:21.358" v="3271" actId="26606"/>
          <ac:cxnSpMkLst>
            <pc:docMk/>
            <pc:sldMk cId="172403883" sldId="264"/>
            <ac:cxnSpMk id="15" creationId="{0FE79FD0-1393-428D-8236-F316DD776C76}"/>
          </ac:cxnSpMkLst>
        </pc:cxnChg>
        <pc:cxnChg chg="add del">
          <ac:chgData name="Shlok Gola" userId="d6db3dd00097ba27" providerId="LiveId" clId="{C4A5BBB6-D675-4C81-9AC7-2839D718DD3F}" dt="2022-10-08T23:46:24.968" v="3273" actId="26606"/>
          <ac:cxnSpMkLst>
            <pc:docMk/>
            <pc:sldMk cId="172403883" sldId="264"/>
            <ac:cxnSpMk id="18" creationId="{671B74E7-4838-4A57-A093-7ECD0A0CF3B9}"/>
          </ac:cxnSpMkLst>
        </pc:cxnChg>
        <pc:cxnChg chg="add del">
          <ac:chgData name="Shlok Gola" userId="d6db3dd00097ba27" providerId="LiveId" clId="{C4A5BBB6-D675-4C81-9AC7-2839D718DD3F}" dt="2022-10-08T23:46:24.968" v="3273" actId="26606"/>
          <ac:cxnSpMkLst>
            <pc:docMk/>
            <pc:sldMk cId="172403883" sldId="264"/>
            <ac:cxnSpMk id="19" creationId="{164B30CE-C2B6-406B-921A-5A1BAAD877C2}"/>
          </ac:cxnSpMkLst>
        </pc:cxnChg>
        <pc:cxnChg chg="add del">
          <ac:chgData name="Shlok Gola" userId="d6db3dd00097ba27" providerId="LiveId" clId="{C4A5BBB6-D675-4C81-9AC7-2839D718DD3F}" dt="2022-10-09T19:14:45.399" v="3963" actId="26606"/>
          <ac:cxnSpMkLst>
            <pc:docMk/>
            <pc:sldMk cId="172403883" sldId="264"/>
            <ac:cxnSpMk id="22" creationId="{0317483B-E60B-4F41-9448-D757B9FCD21D}"/>
          </ac:cxnSpMkLst>
        </pc:cxnChg>
        <pc:cxnChg chg="add del">
          <ac:chgData name="Shlok Gola" userId="d6db3dd00097ba27" providerId="LiveId" clId="{C4A5BBB6-D675-4C81-9AC7-2839D718DD3F}" dt="2022-10-09T19:14:45.399" v="3963" actId="26606"/>
          <ac:cxnSpMkLst>
            <pc:docMk/>
            <pc:sldMk cId="172403883" sldId="264"/>
            <ac:cxnSpMk id="23" creationId="{2EB44B66-1945-4638-8E9A-4F49493D7F27}"/>
          </ac:cxnSpMkLst>
        </pc:cxnChg>
        <pc:cxnChg chg="add del">
          <ac:chgData name="Shlok Gola" userId="d6db3dd00097ba27" providerId="LiveId" clId="{C4A5BBB6-D675-4C81-9AC7-2839D718DD3F}" dt="2022-10-09T19:15:02.604" v="3969" actId="26606"/>
          <ac:cxnSpMkLst>
            <pc:docMk/>
            <pc:sldMk cId="172403883" sldId="264"/>
            <ac:cxnSpMk id="32" creationId="{70169DE1-6993-40AA-83B4-966C382382B7}"/>
          </ac:cxnSpMkLst>
        </pc:cxnChg>
        <pc:cxnChg chg="add del">
          <ac:chgData name="Shlok Gola" userId="d6db3dd00097ba27" providerId="LiveId" clId="{C4A5BBB6-D675-4C81-9AC7-2839D718DD3F}" dt="2022-10-09T19:15:02.604" v="3969" actId="26606"/>
          <ac:cxnSpMkLst>
            <pc:docMk/>
            <pc:sldMk cId="172403883" sldId="264"/>
            <ac:cxnSpMk id="33" creationId="{0FE79FD0-1393-428D-8236-F316DD776C76}"/>
          </ac:cxnSpMkLst>
        </pc:cxnChg>
        <pc:cxnChg chg="add del">
          <ac:chgData name="Shlok Gola" userId="d6db3dd00097ba27" providerId="LiveId" clId="{C4A5BBB6-D675-4C81-9AC7-2839D718DD3F}" dt="2022-10-09T19:15:03.653" v="3971" actId="26606"/>
          <ac:cxnSpMkLst>
            <pc:docMk/>
            <pc:sldMk cId="172403883" sldId="264"/>
            <ac:cxnSpMk id="38" creationId="{0317483B-E60B-4F41-9448-D757B9FCD21D}"/>
          </ac:cxnSpMkLst>
        </pc:cxnChg>
        <pc:cxnChg chg="add del">
          <ac:chgData name="Shlok Gola" userId="d6db3dd00097ba27" providerId="LiveId" clId="{C4A5BBB6-D675-4C81-9AC7-2839D718DD3F}" dt="2022-10-09T19:15:03.653" v="3971" actId="26606"/>
          <ac:cxnSpMkLst>
            <pc:docMk/>
            <pc:sldMk cId="172403883" sldId="264"/>
            <ac:cxnSpMk id="39" creationId="{2EB44B66-1945-4638-8E9A-4F49493D7F27}"/>
          </ac:cxnSpMkLst>
        </pc:cxnChg>
        <pc:cxnChg chg="add del">
          <ac:chgData name="Shlok Gola" userId="d6db3dd00097ba27" providerId="LiveId" clId="{C4A5BBB6-D675-4C81-9AC7-2839D718DD3F}" dt="2022-10-09T19:15:04.928" v="3973" actId="26606"/>
          <ac:cxnSpMkLst>
            <pc:docMk/>
            <pc:sldMk cId="172403883" sldId="264"/>
            <ac:cxnSpMk id="44" creationId="{70169DE1-6993-40AA-83B4-966C382382B7}"/>
          </ac:cxnSpMkLst>
        </pc:cxnChg>
        <pc:cxnChg chg="add del">
          <ac:chgData name="Shlok Gola" userId="d6db3dd00097ba27" providerId="LiveId" clId="{C4A5BBB6-D675-4C81-9AC7-2839D718DD3F}" dt="2022-10-09T19:15:04.928" v="3973" actId="26606"/>
          <ac:cxnSpMkLst>
            <pc:docMk/>
            <pc:sldMk cId="172403883" sldId="264"/>
            <ac:cxnSpMk id="45" creationId="{0FE79FD0-1393-428D-8236-F316DD776C76}"/>
          </ac:cxnSpMkLst>
        </pc:cxnChg>
        <pc:cxnChg chg="add del">
          <ac:chgData name="Shlok Gola" userId="d6db3dd00097ba27" providerId="LiveId" clId="{C4A5BBB6-D675-4C81-9AC7-2839D718DD3F}" dt="2022-10-09T19:15:09.901" v="3975" actId="26606"/>
          <ac:cxnSpMkLst>
            <pc:docMk/>
            <pc:sldMk cId="172403883" sldId="264"/>
            <ac:cxnSpMk id="50" creationId="{0317483B-E60B-4F41-9448-D757B9FCD21D}"/>
          </ac:cxnSpMkLst>
        </pc:cxnChg>
        <pc:cxnChg chg="add del">
          <ac:chgData name="Shlok Gola" userId="d6db3dd00097ba27" providerId="LiveId" clId="{C4A5BBB6-D675-4C81-9AC7-2839D718DD3F}" dt="2022-10-09T19:15:09.901" v="3975" actId="26606"/>
          <ac:cxnSpMkLst>
            <pc:docMk/>
            <pc:sldMk cId="172403883" sldId="264"/>
            <ac:cxnSpMk id="51" creationId="{2EB44B66-1945-4638-8E9A-4F49493D7F27}"/>
          </ac:cxnSpMkLst>
        </pc:cxnChg>
        <pc:cxnChg chg="add del">
          <ac:chgData name="Shlok Gola" userId="d6db3dd00097ba27" providerId="LiveId" clId="{C4A5BBB6-D675-4C81-9AC7-2839D718DD3F}" dt="2022-10-09T19:15:13.409" v="3977" actId="26606"/>
          <ac:cxnSpMkLst>
            <pc:docMk/>
            <pc:sldMk cId="172403883" sldId="264"/>
            <ac:cxnSpMk id="56" creationId="{0317483B-E60B-4F41-9448-D757B9FCD21D}"/>
          </ac:cxnSpMkLst>
        </pc:cxnChg>
        <pc:cxnChg chg="add del">
          <ac:chgData name="Shlok Gola" userId="d6db3dd00097ba27" providerId="LiveId" clId="{C4A5BBB6-D675-4C81-9AC7-2839D718DD3F}" dt="2022-10-09T19:15:13.409" v="3977" actId="26606"/>
          <ac:cxnSpMkLst>
            <pc:docMk/>
            <pc:sldMk cId="172403883" sldId="264"/>
            <ac:cxnSpMk id="57" creationId="{2EB44B66-1945-4638-8E9A-4F49493D7F27}"/>
          </ac:cxnSpMkLst>
        </pc:cxnChg>
        <pc:cxnChg chg="add">
          <ac:chgData name="Shlok Gola" userId="d6db3dd00097ba27" providerId="LiveId" clId="{C4A5BBB6-D675-4C81-9AC7-2839D718DD3F}" dt="2022-10-09T19:15:29.149" v="3980" actId="26606"/>
          <ac:cxnSpMkLst>
            <pc:docMk/>
            <pc:sldMk cId="172403883" sldId="264"/>
            <ac:cxnSpMk id="69" creationId="{00850E05-3320-4817-99CE-D56547FCA8C2}"/>
          </ac:cxnSpMkLst>
        </pc:cxnChg>
        <pc:cxnChg chg="add">
          <ac:chgData name="Shlok Gola" userId="d6db3dd00097ba27" providerId="LiveId" clId="{C4A5BBB6-D675-4C81-9AC7-2839D718DD3F}" dt="2022-10-09T19:15:29.149" v="3980" actId="26606"/>
          <ac:cxnSpMkLst>
            <pc:docMk/>
            <pc:sldMk cId="172403883" sldId="264"/>
            <ac:cxnSpMk id="71" creationId="{08990BBA-8A0B-4EF5-A122-0815DEC19410}"/>
          </ac:cxnSpMkLst>
        </pc:cxnChg>
        <pc:cxnChg chg="add">
          <ac:chgData name="Shlok Gola" userId="d6db3dd00097ba27" providerId="LiveId" clId="{C4A5BBB6-D675-4C81-9AC7-2839D718DD3F}" dt="2022-10-09T19:15:29.149" v="3980" actId="26606"/>
          <ac:cxnSpMkLst>
            <pc:docMk/>
            <pc:sldMk cId="172403883" sldId="264"/>
            <ac:cxnSpMk id="73" creationId="{4DA9946C-C93A-4350-AC54-937723F6B666}"/>
          </ac:cxnSpMkLst>
        </pc:cxnChg>
      </pc:sldChg>
      <pc:sldChg chg="addSp delSp modSp new del mod">
        <pc:chgData name="Shlok Gola" userId="d6db3dd00097ba27" providerId="LiveId" clId="{C4A5BBB6-D675-4C81-9AC7-2839D718DD3F}" dt="2022-10-11T01:38:23.578" v="10053" actId="47"/>
        <pc:sldMkLst>
          <pc:docMk/>
          <pc:sldMk cId="1075397212" sldId="265"/>
        </pc:sldMkLst>
        <pc:spChg chg="del">
          <ac:chgData name="Shlok Gola" userId="d6db3dd00097ba27" providerId="LiveId" clId="{C4A5BBB6-D675-4C81-9AC7-2839D718DD3F}" dt="2022-10-08T23:47:06.404" v="3276" actId="478"/>
          <ac:spMkLst>
            <pc:docMk/>
            <pc:sldMk cId="1075397212" sldId="265"/>
            <ac:spMk id="2" creationId="{4CFD0552-EC88-7392-9A29-73D234EB0C3E}"/>
          </ac:spMkLst>
        </pc:spChg>
        <pc:spChg chg="del">
          <ac:chgData name="Shlok Gola" userId="d6db3dd00097ba27" providerId="LiveId" clId="{C4A5BBB6-D675-4C81-9AC7-2839D718DD3F}" dt="2022-10-08T23:47:04.013" v="3275" actId="478"/>
          <ac:spMkLst>
            <pc:docMk/>
            <pc:sldMk cId="1075397212" sldId="265"/>
            <ac:spMk id="3" creationId="{F1B33309-FF8C-3215-990C-26240D538412}"/>
          </ac:spMkLst>
        </pc:spChg>
        <pc:picChg chg="add del mod modCrop">
          <ac:chgData name="Shlok Gola" userId="d6db3dd00097ba27" providerId="LiveId" clId="{C4A5BBB6-D675-4C81-9AC7-2839D718DD3F}" dt="2022-10-08T23:47:50.935" v="3284" actId="478"/>
          <ac:picMkLst>
            <pc:docMk/>
            <pc:sldMk cId="1075397212" sldId="265"/>
            <ac:picMk id="5" creationId="{25ACE80E-5F46-00D7-6A2E-88EFE716B1E6}"/>
          </ac:picMkLst>
        </pc:picChg>
        <pc:picChg chg="add mod modCrop">
          <ac:chgData name="Shlok Gola" userId="d6db3dd00097ba27" providerId="LiveId" clId="{C4A5BBB6-D675-4C81-9AC7-2839D718DD3F}" dt="2022-10-08T23:51:03.038" v="3324" actId="1076"/>
          <ac:picMkLst>
            <pc:docMk/>
            <pc:sldMk cId="1075397212" sldId="265"/>
            <ac:picMk id="7" creationId="{338D67F2-7C3E-82A3-85A3-28525CA96ABF}"/>
          </ac:picMkLst>
        </pc:picChg>
        <pc:picChg chg="add del mod modCrop">
          <ac:chgData name="Shlok Gola" userId="d6db3dd00097ba27" providerId="LiveId" clId="{C4A5BBB6-D675-4C81-9AC7-2839D718DD3F}" dt="2022-10-08T23:49:25.490" v="3299" actId="478"/>
          <ac:picMkLst>
            <pc:docMk/>
            <pc:sldMk cId="1075397212" sldId="265"/>
            <ac:picMk id="9" creationId="{79EA4E3A-8766-5D13-8369-995BF00ED739}"/>
          </ac:picMkLst>
        </pc:picChg>
        <pc:picChg chg="add mod modCrop">
          <ac:chgData name="Shlok Gola" userId="d6db3dd00097ba27" providerId="LiveId" clId="{C4A5BBB6-D675-4C81-9AC7-2839D718DD3F}" dt="2022-10-08T23:51:20.636" v="3327" actId="14100"/>
          <ac:picMkLst>
            <pc:docMk/>
            <pc:sldMk cId="1075397212" sldId="265"/>
            <ac:picMk id="11" creationId="{12A331F8-10BF-EAB1-0E61-B194E46B8DC9}"/>
          </ac:picMkLst>
        </pc:picChg>
      </pc:sldChg>
      <pc:sldChg chg="addSp delSp modSp new del mod ord setBg modClrScheme chgLayout">
        <pc:chgData name="Shlok Gola" userId="d6db3dd00097ba27" providerId="LiveId" clId="{C4A5BBB6-D675-4C81-9AC7-2839D718DD3F}" dt="2022-10-11T01:38:08.644" v="10052" actId="47"/>
        <pc:sldMkLst>
          <pc:docMk/>
          <pc:sldMk cId="3784556466" sldId="266"/>
        </pc:sldMkLst>
        <pc:spChg chg="del">
          <ac:chgData name="Shlok Gola" userId="d6db3dd00097ba27" providerId="LiveId" clId="{C4A5BBB6-D675-4C81-9AC7-2839D718DD3F}" dt="2022-10-08T23:51:52.928" v="3333" actId="700"/>
          <ac:spMkLst>
            <pc:docMk/>
            <pc:sldMk cId="3784556466" sldId="266"/>
            <ac:spMk id="2" creationId="{69C22E6E-DE12-5455-728C-6FEF2A733051}"/>
          </ac:spMkLst>
        </pc:spChg>
        <pc:spChg chg="del">
          <ac:chgData name="Shlok Gola" userId="d6db3dd00097ba27" providerId="LiveId" clId="{C4A5BBB6-D675-4C81-9AC7-2839D718DD3F}" dt="2022-10-08T23:51:52.928" v="3333" actId="700"/>
          <ac:spMkLst>
            <pc:docMk/>
            <pc:sldMk cId="3784556466" sldId="266"/>
            <ac:spMk id="3" creationId="{A95CF537-B94D-A6BE-6F3B-896148A4A7AE}"/>
          </ac:spMkLst>
        </pc:spChg>
        <pc:spChg chg="add mod ord">
          <ac:chgData name="Shlok Gola" userId="d6db3dd00097ba27" providerId="LiveId" clId="{C4A5BBB6-D675-4C81-9AC7-2839D718DD3F}" dt="2022-10-11T01:31:38.761" v="10016" actId="14100"/>
          <ac:spMkLst>
            <pc:docMk/>
            <pc:sldMk cId="3784556466" sldId="266"/>
            <ac:spMk id="7" creationId="{4EB8E790-AC8C-ADDD-638D-7A8B7FB7E93A}"/>
          </ac:spMkLst>
        </pc:spChg>
        <pc:spChg chg="add del">
          <ac:chgData name="Shlok Gola" userId="d6db3dd00097ba27" providerId="LiveId" clId="{C4A5BBB6-D675-4C81-9AC7-2839D718DD3F}" dt="2022-10-09T19:13:46.984" v="3956" actId="26606"/>
          <ac:spMkLst>
            <pc:docMk/>
            <pc:sldMk cId="3784556466" sldId="266"/>
            <ac:spMk id="11" creationId="{AA3CC463-F933-4AC4-86E1-5AC14B0C3163}"/>
          </ac:spMkLst>
        </pc:spChg>
        <pc:spChg chg="add del">
          <ac:chgData name="Shlok Gola" userId="d6db3dd00097ba27" providerId="LiveId" clId="{C4A5BBB6-D675-4C81-9AC7-2839D718DD3F}" dt="2022-10-09T19:13:46.984" v="3956" actId="26606"/>
          <ac:spMkLst>
            <pc:docMk/>
            <pc:sldMk cId="3784556466" sldId="266"/>
            <ac:spMk id="13" creationId="{6025D2DB-A12A-44DB-B00E-F4D622329EDD}"/>
          </ac:spMkLst>
        </pc:spChg>
        <pc:spChg chg="add del">
          <ac:chgData name="Shlok Gola" userId="d6db3dd00097ba27" providerId="LiveId" clId="{C4A5BBB6-D675-4C81-9AC7-2839D718DD3F}" dt="2022-10-09T19:13:46.984" v="3956" actId="26606"/>
          <ac:spMkLst>
            <pc:docMk/>
            <pc:sldMk cId="3784556466" sldId="266"/>
            <ac:spMk id="15" creationId="{CE7E7877-F64E-4EEA-B778-138031EFF874}"/>
          </ac:spMkLst>
        </pc:spChg>
        <pc:spChg chg="add del">
          <ac:chgData name="Shlok Gola" userId="d6db3dd00097ba27" providerId="LiveId" clId="{C4A5BBB6-D675-4C81-9AC7-2839D718DD3F}" dt="2022-10-09T19:13:46.984" v="3956" actId="26606"/>
          <ac:spMkLst>
            <pc:docMk/>
            <pc:sldMk cId="3784556466" sldId="266"/>
            <ac:spMk id="17" creationId="{7DD6C4F3-70FD-4F13-919C-702EE4886499}"/>
          </ac:spMkLst>
        </pc:spChg>
        <pc:spChg chg="add del">
          <ac:chgData name="Shlok Gola" userId="d6db3dd00097ba27" providerId="LiveId" clId="{C4A5BBB6-D675-4C81-9AC7-2839D718DD3F}" dt="2022-10-11T01:23:24.647" v="10011" actId="26606"/>
          <ac:spMkLst>
            <pc:docMk/>
            <pc:sldMk cId="3784556466" sldId="266"/>
            <ac:spMk id="20" creationId="{C7FE5201-BB98-480C-BADB-207C8F893897}"/>
          </ac:spMkLst>
        </pc:spChg>
        <pc:spChg chg="add">
          <ac:chgData name="Shlok Gola" userId="d6db3dd00097ba27" providerId="LiveId" clId="{C4A5BBB6-D675-4C81-9AC7-2839D718DD3F}" dt="2022-10-11T01:23:24.647" v="10011" actId="26606"/>
          <ac:spMkLst>
            <pc:docMk/>
            <pc:sldMk cId="3784556466" sldId="266"/>
            <ac:spMk id="37" creationId="{C7FE5201-BB98-480C-BADB-207C8F893897}"/>
          </ac:spMkLst>
        </pc:spChg>
        <pc:picChg chg="add mod ord modCrop">
          <ac:chgData name="Shlok Gola" userId="d6db3dd00097ba27" providerId="LiveId" clId="{C4A5BBB6-D675-4C81-9AC7-2839D718DD3F}" dt="2022-10-11T01:23:31.562" v="10013" actId="1076"/>
          <ac:picMkLst>
            <pc:docMk/>
            <pc:sldMk cId="3784556466" sldId="266"/>
            <ac:picMk id="4" creationId="{C9A92BFA-47EB-CDAB-34EF-064A59B458EB}"/>
          </ac:picMkLst>
        </pc:picChg>
        <pc:picChg chg="add mod modCrop">
          <ac:chgData name="Shlok Gola" userId="d6db3dd00097ba27" providerId="LiveId" clId="{C4A5BBB6-D675-4C81-9AC7-2839D718DD3F}" dt="2022-10-11T01:23:13.817" v="10008" actId="1076"/>
          <ac:picMkLst>
            <pc:docMk/>
            <pc:sldMk cId="3784556466" sldId="266"/>
            <ac:picMk id="5" creationId="{1835B455-97B4-BE37-FEC6-850CA237B1F5}"/>
          </ac:picMkLst>
        </pc:picChg>
        <pc:picChg chg="add mod ord modCrop">
          <ac:chgData name="Shlok Gola" userId="d6db3dd00097ba27" providerId="LiveId" clId="{C4A5BBB6-D675-4C81-9AC7-2839D718DD3F}" dt="2022-10-11T01:23:02.887" v="10006" actId="26606"/>
          <ac:picMkLst>
            <pc:docMk/>
            <pc:sldMk cId="3784556466" sldId="266"/>
            <ac:picMk id="6" creationId="{954FDBE4-28B9-B265-2E7F-A6FB622FC3F0}"/>
          </ac:picMkLst>
        </pc:picChg>
        <pc:cxnChg chg="add del">
          <ac:chgData name="Shlok Gola" userId="d6db3dd00097ba27" providerId="LiveId" clId="{C4A5BBB6-D675-4C81-9AC7-2839D718DD3F}" dt="2022-10-11T01:23:02.887" v="10006" actId="26606"/>
          <ac:cxnSpMkLst>
            <pc:docMk/>
            <pc:sldMk cId="3784556466" sldId="266"/>
            <ac:cxnSpMk id="8" creationId="{DCD67800-37AC-4E14-89B0-F79DCB3FB86D}"/>
          </ac:cxnSpMkLst>
        </pc:cxnChg>
        <pc:cxnChg chg="add del">
          <ac:chgData name="Shlok Gola" userId="d6db3dd00097ba27" providerId="LiveId" clId="{C4A5BBB6-D675-4C81-9AC7-2839D718DD3F}" dt="2022-10-11T01:23:02.887" v="10006" actId="26606"/>
          <ac:cxnSpMkLst>
            <pc:docMk/>
            <pc:sldMk cId="3784556466" sldId="266"/>
            <ac:cxnSpMk id="9" creationId="{20F1788F-A5AE-4188-8274-F7F2E3833ECD}"/>
          </ac:cxnSpMkLst>
        </pc:cxnChg>
        <pc:cxnChg chg="add del">
          <ac:chgData name="Shlok Gola" userId="d6db3dd00097ba27" providerId="LiveId" clId="{C4A5BBB6-D675-4C81-9AC7-2839D718DD3F}" dt="2022-10-11T01:23:24.647" v="10011" actId="26606"/>
          <ac:cxnSpMkLst>
            <pc:docMk/>
            <pc:sldMk cId="3784556466" sldId="266"/>
            <ac:cxnSpMk id="14" creationId="{108D74AC-B125-4E11-BA53-E9E383966DF8}"/>
          </ac:cxnSpMkLst>
        </pc:cxnChg>
        <pc:cxnChg chg="add del">
          <ac:chgData name="Shlok Gola" userId="d6db3dd00097ba27" providerId="LiveId" clId="{C4A5BBB6-D675-4C81-9AC7-2839D718DD3F}" dt="2022-10-11T01:23:24.647" v="10011" actId="26606"/>
          <ac:cxnSpMkLst>
            <pc:docMk/>
            <pc:sldMk cId="3784556466" sldId="266"/>
            <ac:cxnSpMk id="16" creationId="{9DC76EBE-FB9D-4054-B5D8-19E3EAFE40B2}"/>
          </ac:cxnSpMkLst>
        </pc:cxnChg>
        <pc:cxnChg chg="add del">
          <ac:chgData name="Shlok Gola" userId="d6db3dd00097ba27" providerId="LiveId" clId="{C4A5BBB6-D675-4C81-9AC7-2839D718DD3F}" dt="2022-10-11T01:23:24.647" v="10011" actId="26606"/>
          <ac:cxnSpMkLst>
            <pc:docMk/>
            <pc:sldMk cId="3784556466" sldId="266"/>
            <ac:cxnSpMk id="18" creationId="{A2EFA84C-D756-4DC7-AA46-68D776F37FA4}"/>
          </ac:cxnSpMkLst>
        </pc:cxnChg>
        <pc:cxnChg chg="add del">
          <ac:chgData name="Shlok Gola" userId="d6db3dd00097ba27" providerId="LiveId" clId="{C4A5BBB6-D675-4C81-9AC7-2839D718DD3F}" dt="2022-10-11T01:23:24.647" v="10011" actId="26606"/>
          <ac:cxnSpMkLst>
            <pc:docMk/>
            <pc:sldMk cId="3784556466" sldId="266"/>
            <ac:cxnSpMk id="22" creationId="{F89C6C02-EDA3-4D0B-9C4E-AAE0F2C7D51D}"/>
          </ac:cxnSpMkLst>
        </pc:cxnChg>
        <pc:cxnChg chg="add del">
          <ac:chgData name="Shlok Gola" userId="d6db3dd00097ba27" providerId="LiveId" clId="{C4A5BBB6-D675-4C81-9AC7-2839D718DD3F}" dt="2022-10-11T01:23:24.647" v="10011" actId="26606"/>
          <ac:cxnSpMkLst>
            <pc:docMk/>
            <pc:sldMk cId="3784556466" sldId="266"/>
            <ac:cxnSpMk id="24" creationId="{A7A030CB-D662-4E87-B668-9DE9163E9007}"/>
          </ac:cxnSpMkLst>
        </pc:cxnChg>
        <pc:cxnChg chg="add del">
          <ac:chgData name="Shlok Gola" userId="d6db3dd00097ba27" providerId="LiveId" clId="{C4A5BBB6-D675-4C81-9AC7-2839D718DD3F}" dt="2022-10-11T01:23:24.647" v="10011" actId="26606"/>
          <ac:cxnSpMkLst>
            <pc:docMk/>
            <pc:sldMk cId="3784556466" sldId="266"/>
            <ac:cxnSpMk id="26" creationId="{06660E41-71CE-4FFE-9511-E9964B3884C4}"/>
          </ac:cxnSpMkLst>
        </pc:cxnChg>
        <pc:cxnChg chg="add">
          <ac:chgData name="Shlok Gola" userId="d6db3dd00097ba27" providerId="LiveId" clId="{C4A5BBB6-D675-4C81-9AC7-2839D718DD3F}" dt="2022-10-11T01:23:24.647" v="10011" actId="26606"/>
          <ac:cxnSpMkLst>
            <pc:docMk/>
            <pc:sldMk cId="3784556466" sldId="266"/>
            <ac:cxnSpMk id="31" creationId="{108D74AC-B125-4E11-BA53-E9E383966DF8}"/>
          </ac:cxnSpMkLst>
        </pc:cxnChg>
        <pc:cxnChg chg="add">
          <ac:chgData name="Shlok Gola" userId="d6db3dd00097ba27" providerId="LiveId" clId="{C4A5BBB6-D675-4C81-9AC7-2839D718DD3F}" dt="2022-10-11T01:23:24.647" v="10011" actId="26606"/>
          <ac:cxnSpMkLst>
            <pc:docMk/>
            <pc:sldMk cId="3784556466" sldId="266"/>
            <ac:cxnSpMk id="33" creationId="{9DC76EBE-FB9D-4054-B5D8-19E3EAFE40B2}"/>
          </ac:cxnSpMkLst>
        </pc:cxnChg>
        <pc:cxnChg chg="add">
          <ac:chgData name="Shlok Gola" userId="d6db3dd00097ba27" providerId="LiveId" clId="{C4A5BBB6-D675-4C81-9AC7-2839D718DD3F}" dt="2022-10-11T01:23:24.647" v="10011" actId="26606"/>
          <ac:cxnSpMkLst>
            <pc:docMk/>
            <pc:sldMk cId="3784556466" sldId="266"/>
            <ac:cxnSpMk id="35" creationId="{A2EFA84C-D756-4DC7-AA46-68D776F37FA4}"/>
          </ac:cxnSpMkLst>
        </pc:cxnChg>
        <pc:cxnChg chg="add">
          <ac:chgData name="Shlok Gola" userId="d6db3dd00097ba27" providerId="LiveId" clId="{C4A5BBB6-D675-4C81-9AC7-2839D718DD3F}" dt="2022-10-11T01:23:24.647" v="10011" actId="26606"/>
          <ac:cxnSpMkLst>
            <pc:docMk/>
            <pc:sldMk cId="3784556466" sldId="266"/>
            <ac:cxnSpMk id="39" creationId="{F89C6C02-EDA3-4D0B-9C4E-AAE0F2C7D51D}"/>
          </ac:cxnSpMkLst>
        </pc:cxnChg>
        <pc:cxnChg chg="add">
          <ac:chgData name="Shlok Gola" userId="d6db3dd00097ba27" providerId="LiveId" clId="{C4A5BBB6-D675-4C81-9AC7-2839D718DD3F}" dt="2022-10-11T01:23:24.647" v="10011" actId="26606"/>
          <ac:cxnSpMkLst>
            <pc:docMk/>
            <pc:sldMk cId="3784556466" sldId="266"/>
            <ac:cxnSpMk id="41" creationId="{A7A030CB-D662-4E87-B668-9DE9163E9007}"/>
          </ac:cxnSpMkLst>
        </pc:cxnChg>
        <pc:cxnChg chg="add">
          <ac:chgData name="Shlok Gola" userId="d6db3dd00097ba27" providerId="LiveId" clId="{C4A5BBB6-D675-4C81-9AC7-2839D718DD3F}" dt="2022-10-11T01:23:24.647" v="10011" actId="26606"/>
          <ac:cxnSpMkLst>
            <pc:docMk/>
            <pc:sldMk cId="3784556466" sldId="266"/>
            <ac:cxnSpMk id="43" creationId="{06660E41-71CE-4FFE-9511-E9964B3884C4}"/>
          </ac:cxnSpMkLst>
        </pc:cxnChg>
      </pc:sldChg>
      <pc:sldChg chg="addSp delSp modSp new del mod setBg">
        <pc:chgData name="Shlok Gola" userId="d6db3dd00097ba27" providerId="LiveId" clId="{C4A5BBB6-D675-4C81-9AC7-2839D718DD3F}" dt="2022-10-11T01:58:29.718" v="10543" actId="47"/>
        <pc:sldMkLst>
          <pc:docMk/>
          <pc:sldMk cId="3683846590" sldId="267"/>
        </pc:sldMkLst>
        <pc:spChg chg="add del">
          <ac:chgData name="Shlok Gola" userId="d6db3dd00097ba27" providerId="LiveId" clId="{C4A5BBB6-D675-4C81-9AC7-2839D718DD3F}" dt="2022-10-09T19:13:05.480" v="3946" actId="26606"/>
          <ac:spMkLst>
            <pc:docMk/>
            <pc:sldMk cId="3683846590" sldId="267"/>
            <ac:spMk id="9" creationId="{BFDC535F-AC0A-417D-96AB-6706BECACD95}"/>
          </ac:spMkLst>
        </pc:spChg>
        <pc:spChg chg="add del">
          <ac:chgData name="Shlok Gola" userId="d6db3dd00097ba27" providerId="LiveId" clId="{C4A5BBB6-D675-4C81-9AC7-2839D718DD3F}" dt="2022-10-09T19:13:05.480" v="3946" actId="26606"/>
          <ac:spMkLst>
            <pc:docMk/>
            <pc:sldMk cId="3683846590" sldId="267"/>
            <ac:spMk id="11" creationId="{97AAAF8E-31DB-4148-8FCA-4D8233D691C6}"/>
          </ac:spMkLst>
        </pc:spChg>
        <pc:spChg chg="add del">
          <ac:chgData name="Shlok Gola" userId="d6db3dd00097ba27" providerId="LiveId" clId="{C4A5BBB6-D675-4C81-9AC7-2839D718DD3F}" dt="2022-10-09T19:13:05.480" v="3946" actId="26606"/>
          <ac:spMkLst>
            <pc:docMk/>
            <pc:sldMk cId="3683846590" sldId="267"/>
            <ac:spMk id="13" creationId="{AA274328-4774-4DF9-BA53-452565122FBB}"/>
          </ac:spMkLst>
        </pc:spChg>
        <pc:spChg chg="add del">
          <ac:chgData name="Shlok Gola" userId="d6db3dd00097ba27" providerId="LiveId" clId="{C4A5BBB6-D675-4C81-9AC7-2839D718DD3F}" dt="2022-10-09T19:13:05.480" v="3946" actId="26606"/>
          <ac:spMkLst>
            <pc:docMk/>
            <pc:sldMk cId="3683846590" sldId="267"/>
            <ac:spMk id="15" creationId="{01C7B46D-2FEF-4FAA-915B-8B21A66BB647}"/>
          </ac:spMkLst>
        </pc:spChg>
        <pc:spChg chg="add">
          <ac:chgData name="Shlok Gola" userId="d6db3dd00097ba27" providerId="LiveId" clId="{C4A5BBB6-D675-4C81-9AC7-2839D718DD3F}" dt="2022-10-09T19:13:05.485" v="3947" actId="26606"/>
          <ac:spMkLst>
            <pc:docMk/>
            <pc:sldMk cId="3683846590" sldId="267"/>
            <ac:spMk id="17" creationId="{799448F2-0E5B-42DA-B2D1-11A14E947BD4}"/>
          </ac:spMkLst>
        </pc:spChg>
        <pc:spChg chg="add">
          <ac:chgData name="Shlok Gola" userId="d6db3dd00097ba27" providerId="LiveId" clId="{C4A5BBB6-D675-4C81-9AC7-2839D718DD3F}" dt="2022-10-09T19:13:05.485" v="3947" actId="26606"/>
          <ac:spMkLst>
            <pc:docMk/>
            <pc:sldMk cId="3683846590" sldId="267"/>
            <ac:spMk id="18" creationId="{4E8A7552-20E1-4F34-ADAB-C1DB6634D47E}"/>
          </ac:spMkLst>
        </pc:spChg>
        <pc:picChg chg="add mod ord modCrop">
          <ac:chgData name="Shlok Gola" userId="d6db3dd00097ba27" providerId="LiveId" clId="{C4A5BBB6-D675-4C81-9AC7-2839D718DD3F}" dt="2022-10-09T19:13:22.015" v="3951" actId="1076"/>
          <ac:picMkLst>
            <pc:docMk/>
            <pc:sldMk cId="3683846590" sldId="267"/>
            <ac:picMk id="2" creationId="{C72B5303-8384-AB50-3BD5-BEFE3E775E69}"/>
          </ac:picMkLst>
        </pc:picChg>
        <pc:picChg chg="add mod ord modCrop">
          <ac:chgData name="Shlok Gola" userId="d6db3dd00097ba27" providerId="LiveId" clId="{C4A5BBB6-D675-4C81-9AC7-2839D718DD3F}" dt="2022-10-09T19:13:27.992" v="3952" actId="1076"/>
          <ac:picMkLst>
            <pc:docMk/>
            <pc:sldMk cId="3683846590" sldId="267"/>
            <ac:picMk id="3" creationId="{84262AC0-4672-37DD-7750-FA8F936DCDA2}"/>
          </ac:picMkLst>
        </pc:picChg>
        <pc:picChg chg="add mod modCrop">
          <ac:chgData name="Shlok Gola" userId="d6db3dd00097ba27" providerId="LiveId" clId="{C4A5BBB6-D675-4C81-9AC7-2839D718DD3F}" dt="2022-10-09T19:13:05.485" v="3947" actId="26606"/>
          <ac:picMkLst>
            <pc:docMk/>
            <pc:sldMk cId="3683846590" sldId="267"/>
            <ac:picMk id="4" creationId="{91749E12-1EBD-44DD-8611-86BBF5FD75EE}"/>
          </ac:picMkLst>
        </pc:picChg>
      </pc:sldChg>
      <pc:sldChg chg="addSp delSp modSp new del mod setBg">
        <pc:chgData name="Shlok Gola" userId="d6db3dd00097ba27" providerId="LiveId" clId="{C4A5BBB6-D675-4C81-9AC7-2839D718DD3F}" dt="2022-10-11T02:13:34.849" v="11030" actId="47"/>
        <pc:sldMkLst>
          <pc:docMk/>
          <pc:sldMk cId="2948665739" sldId="268"/>
        </pc:sldMkLst>
        <pc:spChg chg="add del mod">
          <ac:chgData name="Shlok Gola" userId="d6db3dd00097ba27" providerId="LiveId" clId="{C4A5BBB6-D675-4C81-9AC7-2839D718DD3F}" dt="2022-10-11T01:18:14.086" v="9951"/>
          <ac:spMkLst>
            <pc:docMk/>
            <pc:sldMk cId="2948665739" sldId="268"/>
            <ac:spMk id="5" creationId="{3E57FC98-C3E6-57F5-A9A1-72AEE89FD9E6}"/>
          </ac:spMkLst>
        </pc:spChg>
        <pc:spChg chg="add mod">
          <ac:chgData name="Shlok Gola" userId="d6db3dd00097ba27" providerId="LiveId" clId="{C4A5BBB6-D675-4C81-9AC7-2839D718DD3F}" dt="2022-10-11T02:04:37.509" v="10816" actId="14100"/>
          <ac:spMkLst>
            <pc:docMk/>
            <pc:sldMk cId="2948665739" sldId="268"/>
            <ac:spMk id="6" creationId="{71D84CBB-E730-53A5-6486-85FCE7A31413}"/>
          </ac:spMkLst>
        </pc:spChg>
        <pc:picChg chg="add mod">
          <ac:chgData name="Shlok Gola" userId="d6db3dd00097ba27" providerId="LiveId" clId="{C4A5BBB6-D675-4C81-9AC7-2839D718DD3F}" dt="2022-10-09T19:14:03.598" v="3959" actId="26606"/>
          <ac:picMkLst>
            <pc:docMk/>
            <pc:sldMk cId="2948665739" sldId="268"/>
            <ac:picMk id="2" creationId="{09030FFE-9EDD-8D1B-51FE-A21B9C197C71}"/>
          </ac:picMkLst>
        </pc:picChg>
        <pc:picChg chg="add mod ord modCrop">
          <ac:chgData name="Shlok Gola" userId="d6db3dd00097ba27" providerId="LiveId" clId="{C4A5BBB6-D675-4C81-9AC7-2839D718DD3F}" dt="2022-10-09T19:14:03.598" v="3959" actId="26606"/>
          <ac:picMkLst>
            <pc:docMk/>
            <pc:sldMk cId="2948665739" sldId="268"/>
            <ac:picMk id="3" creationId="{E4AFE125-9182-D255-CE29-CED216820C0F}"/>
          </ac:picMkLst>
        </pc:picChg>
        <pc:picChg chg="add mod">
          <ac:chgData name="Shlok Gola" userId="d6db3dd00097ba27" providerId="LiveId" clId="{C4A5BBB6-D675-4C81-9AC7-2839D718DD3F}" dt="2022-10-11T01:18:13.017" v="9949" actId="1076"/>
          <ac:picMkLst>
            <pc:docMk/>
            <pc:sldMk cId="2948665739" sldId="268"/>
            <ac:picMk id="4" creationId="{1D7127AC-FA33-7F65-1ED1-9CC1CEA4CAD9}"/>
          </ac:picMkLst>
        </pc:picChg>
        <pc:cxnChg chg="add">
          <ac:chgData name="Shlok Gola" userId="d6db3dd00097ba27" providerId="LiveId" clId="{C4A5BBB6-D675-4C81-9AC7-2839D718DD3F}" dt="2022-10-09T19:14:03.598" v="3959" actId="26606"/>
          <ac:cxnSpMkLst>
            <pc:docMk/>
            <pc:sldMk cId="2948665739" sldId="268"/>
            <ac:cxnSpMk id="9" creationId="{DCD67800-37AC-4E14-89B0-F79DCB3FB86D}"/>
          </ac:cxnSpMkLst>
        </pc:cxnChg>
        <pc:cxnChg chg="add">
          <ac:chgData name="Shlok Gola" userId="d6db3dd00097ba27" providerId="LiveId" clId="{C4A5BBB6-D675-4C81-9AC7-2839D718DD3F}" dt="2022-10-09T19:14:03.598" v="3959" actId="26606"/>
          <ac:cxnSpMkLst>
            <pc:docMk/>
            <pc:sldMk cId="2948665739" sldId="268"/>
            <ac:cxnSpMk id="11" creationId="{20F1788F-A5AE-4188-8274-F7F2E3833ECD}"/>
          </ac:cxnSpMkLst>
        </pc:cxnChg>
      </pc:sldChg>
      <pc:sldChg chg="addSp delSp modSp new mod modMedia setBg delAnim modNotesTx">
        <pc:chgData name="Shlok Gola" userId="d6db3dd00097ba27" providerId="LiveId" clId="{C4A5BBB6-D675-4C81-9AC7-2839D718DD3F}" dt="2022-10-11T09:39:44.608" v="14303" actId="20577"/>
        <pc:sldMkLst>
          <pc:docMk/>
          <pc:sldMk cId="2532556491" sldId="269"/>
        </pc:sldMkLst>
        <pc:spChg chg="mod">
          <ac:chgData name="Shlok Gola" userId="d6db3dd00097ba27" providerId="LiveId" clId="{C4A5BBB6-D675-4C81-9AC7-2839D718DD3F}" dt="2022-10-11T02:17:56.261" v="11350" actId="14100"/>
          <ac:spMkLst>
            <pc:docMk/>
            <pc:sldMk cId="2532556491" sldId="269"/>
            <ac:spMk id="2" creationId="{F1C60D59-EDD9-E010-54E2-125755699132}"/>
          </ac:spMkLst>
        </pc:spChg>
        <pc:spChg chg="mod">
          <ac:chgData name="Shlok Gola" userId="d6db3dd00097ba27" providerId="LiveId" clId="{C4A5BBB6-D675-4C81-9AC7-2839D718DD3F}" dt="2022-10-11T02:17:20.040" v="11349" actId="20577"/>
          <ac:spMkLst>
            <pc:docMk/>
            <pc:sldMk cId="2532556491" sldId="269"/>
            <ac:spMk id="3" creationId="{82F8E0CD-229C-147E-C356-2718CFB4FEA4}"/>
          </ac:spMkLst>
        </pc:spChg>
        <pc:spChg chg="add del">
          <ac:chgData name="Shlok Gola" userId="d6db3dd00097ba27" providerId="LiveId" clId="{C4A5BBB6-D675-4C81-9AC7-2839D718DD3F}" dt="2022-10-09T19:12:18.961" v="3937" actId="26606"/>
          <ac:spMkLst>
            <pc:docMk/>
            <pc:sldMk cId="2532556491" sldId="269"/>
            <ac:spMk id="9" creationId="{E20BB609-EF92-42DB-836C-0699A590B5CF}"/>
          </ac:spMkLst>
        </pc:spChg>
        <pc:spChg chg="add del">
          <ac:chgData name="Shlok Gola" userId="d6db3dd00097ba27" providerId="LiveId" clId="{C4A5BBB6-D675-4C81-9AC7-2839D718DD3F}" dt="2022-10-09T19:12:18.961" v="3937" actId="26606"/>
          <ac:spMkLst>
            <pc:docMk/>
            <pc:sldMk cId="2532556491" sldId="269"/>
            <ac:spMk id="11" creationId="{C89012F3-E872-4965-8202-7945C4E70C75}"/>
          </ac:spMkLst>
        </pc:spChg>
        <pc:spChg chg="add del">
          <ac:chgData name="Shlok Gola" userId="d6db3dd00097ba27" providerId="LiveId" clId="{C4A5BBB6-D675-4C81-9AC7-2839D718DD3F}" dt="2022-10-09T19:12:20.260" v="3939" actId="26606"/>
          <ac:spMkLst>
            <pc:docMk/>
            <pc:sldMk cId="2532556491" sldId="269"/>
            <ac:spMk id="12" creationId="{92B0CFF1-78D7-4A83-A95E-71F9E3831622}"/>
          </ac:spMkLst>
        </pc:spChg>
        <pc:spChg chg="add del">
          <ac:chgData name="Shlok Gola" userId="d6db3dd00097ba27" providerId="LiveId" clId="{C4A5BBB6-D675-4C81-9AC7-2839D718DD3F}" dt="2022-10-09T19:12:20.260" v="3939" actId="26606"/>
          <ac:spMkLst>
            <pc:docMk/>
            <pc:sldMk cId="2532556491" sldId="269"/>
            <ac:spMk id="14" creationId="{EC84EE41-863A-4DE9-9A51-4F014D681F70}"/>
          </ac:spMkLst>
        </pc:spChg>
        <pc:spChg chg="add del">
          <ac:chgData name="Shlok Gola" userId="d6db3dd00097ba27" providerId="LiveId" clId="{C4A5BBB6-D675-4C81-9AC7-2839D718DD3F}" dt="2022-10-09T19:12:26.061" v="3943" actId="26606"/>
          <ac:spMkLst>
            <pc:docMk/>
            <pc:sldMk cId="2532556491" sldId="269"/>
            <ac:spMk id="22" creationId="{B6D694DB-A3FC-4F14-A225-17BEBA4416DA}"/>
          </ac:spMkLst>
        </pc:spChg>
        <pc:spChg chg="add del">
          <ac:chgData name="Shlok Gola" userId="d6db3dd00097ba27" providerId="LiveId" clId="{C4A5BBB6-D675-4C81-9AC7-2839D718DD3F}" dt="2022-10-09T19:12:26.061" v="3943" actId="26606"/>
          <ac:spMkLst>
            <pc:docMk/>
            <pc:sldMk cId="2532556491" sldId="269"/>
            <ac:spMk id="24" creationId="{6233B4D5-2565-4CC0-A9B1-C9EA9E9DE306}"/>
          </ac:spMkLst>
        </pc:spChg>
        <pc:spChg chg="add">
          <ac:chgData name="Shlok Gola" userId="d6db3dd00097ba27" providerId="LiveId" clId="{C4A5BBB6-D675-4C81-9AC7-2839D718DD3F}" dt="2022-10-09T19:12:26.077" v="3944" actId="26606"/>
          <ac:spMkLst>
            <pc:docMk/>
            <pc:sldMk cId="2532556491" sldId="269"/>
            <ac:spMk id="30" creationId="{92B0CFF1-78D7-4A83-A95E-71F9E3831622}"/>
          </ac:spMkLst>
        </pc:spChg>
        <pc:spChg chg="add">
          <ac:chgData name="Shlok Gola" userId="d6db3dd00097ba27" providerId="LiveId" clId="{C4A5BBB6-D675-4C81-9AC7-2839D718DD3F}" dt="2022-10-09T19:12:26.077" v="3944" actId="26606"/>
          <ac:spMkLst>
            <pc:docMk/>
            <pc:sldMk cId="2532556491" sldId="269"/>
            <ac:spMk id="31" creationId="{EC84EE41-863A-4DE9-9A51-4F014D681F70}"/>
          </ac:spMkLst>
        </pc:spChg>
        <pc:picChg chg="add del">
          <ac:chgData name="Shlok Gola" userId="d6db3dd00097ba27" providerId="LiveId" clId="{C4A5BBB6-D675-4C81-9AC7-2839D718DD3F}" dt="2022-10-09T19:12:18.961" v="3937" actId="26606"/>
          <ac:picMkLst>
            <pc:docMk/>
            <pc:sldMk cId="2532556491" sldId="269"/>
            <ac:picMk id="5" creationId="{180F5548-22FE-9858-76C7-4289B96B8A56}"/>
          </ac:picMkLst>
        </pc:picChg>
        <pc:picChg chg="add del mod">
          <ac:chgData name="Shlok Gola" userId="d6db3dd00097ba27" providerId="LiveId" clId="{C4A5BBB6-D675-4C81-9AC7-2839D718DD3F}" dt="2022-10-09T19:12:26.061" v="3943" actId="26606"/>
          <ac:picMkLst>
            <pc:docMk/>
            <pc:sldMk cId="2532556491" sldId="269"/>
            <ac:picMk id="23" creationId="{DD0BDB6A-74A1-946B-569D-7D0EE1A0556F}"/>
          </ac:picMkLst>
        </pc:picChg>
        <pc:cxnChg chg="add del">
          <ac:chgData name="Shlok Gola" userId="d6db3dd00097ba27" providerId="LiveId" clId="{C4A5BBB6-D675-4C81-9AC7-2839D718DD3F}" dt="2022-10-09T19:12:20.260" v="3939" actId="26606"/>
          <ac:cxnSpMkLst>
            <pc:docMk/>
            <pc:sldMk cId="2532556491" sldId="269"/>
            <ac:cxnSpMk id="8" creationId="{108D74AC-B125-4E11-BA53-E9E383966DF8}"/>
          </ac:cxnSpMkLst>
        </pc:cxnChg>
        <pc:cxnChg chg="add del">
          <ac:chgData name="Shlok Gola" userId="d6db3dd00097ba27" providerId="LiveId" clId="{C4A5BBB6-D675-4C81-9AC7-2839D718DD3F}" dt="2022-10-09T19:12:20.260" v="3939" actId="26606"/>
          <ac:cxnSpMkLst>
            <pc:docMk/>
            <pc:sldMk cId="2532556491" sldId="269"/>
            <ac:cxnSpMk id="10" creationId="{9DC76EBE-FB9D-4054-B5D8-19E3EAFE40B2}"/>
          </ac:cxnSpMkLst>
        </pc:cxnChg>
        <pc:cxnChg chg="add del">
          <ac:chgData name="Shlok Gola" userId="d6db3dd00097ba27" providerId="LiveId" clId="{C4A5BBB6-D675-4C81-9AC7-2839D718DD3F}" dt="2022-10-09T19:12:18.961" v="3937" actId="26606"/>
          <ac:cxnSpMkLst>
            <pc:docMk/>
            <pc:sldMk cId="2532556491" sldId="269"/>
            <ac:cxnSpMk id="13" creationId="{8F4E56A8-93D5-4BE3-AE61-84677331AD07}"/>
          </ac:cxnSpMkLst>
        </pc:cxnChg>
        <pc:cxnChg chg="add del">
          <ac:chgData name="Shlok Gola" userId="d6db3dd00097ba27" providerId="LiveId" clId="{C4A5BBB6-D675-4C81-9AC7-2839D718DD3F}" dt="2022-10-09T19:12:18.961" v="3937" actId="26606"/>
          <ac:cxnSpMkLst>
            <pc:docMk/>
            <pc:sldMk cId="2532556491" sldId="269"/>
            <ac:cxnSpMk id="15" creationId="{34921031-DE97-4979-8D9E-C47904360FDB}"/>
          </ac:cxnSpMkLst>
        </pc:cxnChg>
        <pc:cxnChg chg="add del">
          <ac:chgData name="Shlok Gola" userId="d6db3dd00097ba27" providerId="LiveId" clId="{C4A5BBB6-D675-4C81-9AC7-2839D718DD3F}" dt="2022-10-09T19:12:20.260" v="3939" actId="26606"/>
          <ac:cxnSpMkLst>
            <pc:docMk/>
            <pc:sldMk cId="2532556491" sldId="269"/>
            <ac:cxnSpMk id="16" creationId="{23135360-3A7F-436F-B1EA-3628A78B57BD}"/>
          </ac:cxnSpMkLst>
        </pc:cxnChg>
        <pc:cxnChg chg="add del">
          <ac:chgData name="Shlok Gola" userId="d6db3dd00097ba27" providerId="LiveId" clId="{C4A5BBB6-D675-4C81-9AC7-2839D718DD3F}" dt="2022-10-09T19:12:18.961" v="3937" actId="26606"/>
          <ac:cxnSpMkLst>
            <pc:docMk/>
            <pc:sldMk cId="2532556491" sldId="269"/>
            <ac:cxnSpMk id="17" creationId="{BD492A0C-1773-477B-83B5-C707CB057709}"/>
          </ac:cxnSpMkLst>
        </pc:cxnChg>
        <pc:cxnChg chg="add del">
          <ac:chgData name="Shlok Gola" userId="d6db3dd00097ba27" providerId="LiveId" clId="{C4A5BBB6-D675-4C81-9AC7-2839D718DD3F}" dt="2022-10-09T19:12:20.260" v="3939" actId="26606"/>
          <ac:cxnSpMkLst>
            <pc:docMk/>
            <pc:sldMk cId="2532556491" sldId="269"/>
            <ac:cxnSpMk id="18" creationId="{08990BBA-8A0B-4EF5-A122-0815DEC19410}"/>
          </ac:cxnSpMkLst>
        </pc:cxnChg>
        <pc:cxnChg chg="add del">
          <ac:chgData name="Shlok Gola" userId="d6db3dd00097ba27" providerId="LiveId" clId="{C4A5BBB6-D675-4C81-9AC7-2839D718DD3F}" dt="2022-10-09T19:12:20.260" v="3939" actId="26606"/>
          <ac:cxnSpMkLst>
            <pc:docMk/>
            <pc:sldMk cId="2532556491" sldId="269"/>
            <ac:cxnSpMk id="20" creationId="{38045D80-B59B-4760-8DF9-AECD53044DA6}"/>
          </ac:cxnSpMkLst>
        </pc:cxnChg>
        <pc:cxnChg chg="add del">
          <ac:chgData name="Shlok Gola" userId="d6db3dd00097ba27" providerId="LiveId" clId="{C4A5BBB6-D675-4C81-9AC7-2839D718DD3F}" dt="2022-10-09T19:12:26.061" v="3943" actId="26606"/>
          <ac:cxnSpMkLst>
            <pc:docMk/>
            <pc:sldMk cId="2532556491" sldId="269"/>
            <ac:cxnSpMk id="25" creationId="{6D02D326-F829-4915-A540-3A4D5ADFC3D5}"/>
          </ac:cxnSpMkLst>
        </pc:cxnChg>
        <pc:cxnChg chg="add del">
          <ac:chgData name="Shlok Gola" userId="d6db3dd00097ba27" providerId="LiveId" clId="{C4A5BBB6-D675-4C81-9AC7-2839D718DD3F}" dt="2022-10-09T19:12:26.061" v="3943" actId="26606"/>
          <ac:cxnSpMkLst>
            <pc:docMk/>
            <pc:sldMk cId="2532556491" sldId="269"/>
            <ac:cxnSpMk id="26" creationId="{D528E080-CC35-4F6C-9D3C-949904DC4D5F}"/>
          </ac:cxnSpMkLst>
        </pc:cxnChg>
        <pc:cxnChg chg="add">
          <ac:chgData name="Shlok Gola" userId="d6db3dd00097ba27" providerId="LiveId" clId="{C4A5BBB6-D675-4C81-9AC7-2839D718DD3F}" dt="2022-10-09T19:12:26.077" v="3944" actId="26606"/>
          <ac:cxnSpMkLst>
            <pc:docMk/>
            <pc:sldMk cId="2532556491" sldId="269"/>
            <ac:cxnSpMk id="28" creationId="{108D74AC-B125-4E11-BA53-E9E383966DF8}"/>
          </ac:cxnSpMkLst>
        </pc:cxnChg>
        <pc:cxnChg chg="add">
          <ac:chgData name="Shlok Gola" userId="d6db3dd00097ba27" providerId="LiveId" clId="{C4A5BBB6-D675-4C81-9AC7-2839D718DD3F}" dt="2022-10-09T19:12:26.077" v="3944" actId="26606"/>
          <ac:cxnSpMkLst>
            <pc:docMk/>
            <pc:sldMk cId="2532556491" sldId="269"/>
            <ac:cxnSpMk id="29" creationId="{9DC76EBE-FB9D-4054-B5D8-19E3EAFE40B2}"/>
          </ac:cxnSpMkLst>
        </pc:cxnChg>
        <pc:cxnChg chg="add">
          <ac:chgData name="Shlok Gola" userId="d6db3dd00097ba27" providerId="LiveId" clId="{C4A5BBB6-D675-4C81-9AC7-2839D718DD3F}" dt="2022-10-09T19:12:26.077" v="3944" actId="26606"/>
          <ac:cxnSpMkLst>
            <pc:docMk/>
            <pc:sldMk cId="2532556491" sldId="269"/>
            <ac:cxnSpMk id="32" creationId="{23135360-3A7F-436F-B1EA-3628A78B57BD}"/>
          </ac:cxnSpMkLst>
        </pc:cxnChg>
        <pc:cxnChg chg="add">
          <ac:chgData name="Shlok Gola" userId="d6db3dd00097ba27" providerId="LiveId" clId="{C4A5BBB6-D675-4C81-9AC7-2839D718DD3F}" dt="2022-10-09T19:12:26.077" v="3944" actId="26606"/>
          <ac:cxnSpMkLst>
            <pc:docMk/>
            <pc:sldMk cId="2532556491" sldId="269"/>
            <ac:cxnSpMk id="33" creationId="{08990BBA-8A0B-4EF5-A122-0815DEC19410}"/>
          </ac:cxnSpMkLst>
        </pc:cxnChg>
        <pc:cxnChg chg="add">
          <ac:chgData name="Shlok Gola" userId="d6db3dd00097ba27" providerId="LiveId" clId="{C4A5BBB6-D675-4C81-9AC7-2839D718DD3F}" dt="2022-10-09T19:12:26.077" v="3944" actId="26606"/>
          <ac:cxnSpMkLst>
            <pc:docMk/>
            <pc:sldMk cId="2532556491" sldId="269"/>
            <ac:cxnSpMk id="34" creationId="{38045D80-B59B-4760-8DF9-AECD53044DA6}"/>
          </ac:cxnSpMkLst>
        </pc:cxnChg>
      </pc:sldChg>
      <pc:sldChg chg="addSp delSp modSp new mod setBg modNotesTx">
        <pc:chgData name="Shlok Gola" userId="d6db3dd00097ba27" providerId="LiveId" clId="{C4A5BBB6-D675-4C81-9AC7-2839D718DD3F}" dt="2022-10-11T09:33:18.290" v="13676"/>
        <pc:sldMkLst>
          <pc:docMk/>
          <pc:sldMk cId="245043721" sldId="270"/>
        </pc:sldMkLst>
        <pc:spChg chg="mod">
          <ac:chgData name="Shlok Gola" userId="d6db3dd00097ba27" providerId="LiveId" clId="{C4A5BBB6-D675-4C81-9AC7-2839D718DD3F}" dt="2022-10-09T18:21:23.126" v="3659" actId="26606"/>
          <ac:spMkLst>
            <pc:docMk/>
            <pc:sldMk cId="245043721" sldId="270"/>
            <ac:spMk id="2" creationId="{9EF7095A-0D88-6957-D40A-21C322CCCAE5}"/>
          </ac:spMkLst>
        </pc:spChg>
        <pc:spChg chg="del mod">
          <ac:chgData name="Shlok Gola" userId="d6db3dd00097ba27" providerId="LiveId" clId="{C4A5BBB6-D675-4C81-9AC7-2839D718DD3F}" dt="2022-10-09T18:21:23.126" v="3659" actId="26606"/>
          <ac:spMkLst>
            <pc:docMk/>
            <pc:sldMk cId="245043721" sldId="270"/>
            <ac:spMk id="3" creationId="{C2CB11B6-6B57-BD8C-F5A3-614BFC21B9CB}"/>
          </ac:spMkLst>
        </pc:spChg>
        <pc:spChg chg="add">
          <ac:chgData name="Shlok Gola" userId="d6db3dd00097ba27" providerId="LiveId" clId="{C4A5BBB6-D675-4C81-9AC7-2839D718DD3F}" dt="2022-10-09T18:21:23.126" v="3659" actId="26606"/>
          <ac:spMkLst>
            <pc:docMk/>
            <pc:sldMk cId="245043721" sldId="270"/>
            <ac:spMk id="9" creationId="{92B0CFF1-78D7-4A83-A95E-71F9E3831622}"/>
          </ac:spMkLst>
        </pc:spChg>
        <pc:graphicFrameChg chg="add">
          <ac:chgData name="Shlok Gola" userId="d6db3dd00097ba27" providerId="LiveId" clId="{C4A5BBB6-D675-4C81-9AC7-2839D718DD3F}" dt="2022-10-09T18:21:23.126" v="3659" actId="26606"/>
          <ac:graphicFrameMkLst>
            <pc:docMk/>
            <pc:sldMk cId="245043721" sldId="270"/>
            <ac:graphicFrameMk id="5" creationId="{3282867D-C0DF-E152-4380-1FFDC27DD28E}"/>
          </ac:graphicFrameMkLst>
        </pc:graphicFrameChg>
        <pc:cxnChg chg="add">
          <ac:chgData name="Shlok Gola" userId="d6db3dd00097ba27" providerId="LiveId" clId="{C4A5BBB6-D675-4C81-9AC7-2839D718DD3F}" dt="2022-10-09T18:21:23.126" v="3659" actId="26606"/>
          <ac:cxnSpMkLst>
            <pc:docMk/>
            <pc:sldMk cId="245043721" sldId="270"/>
            <ac:cxnSpMk id="11" creationId="{671B74E7-4838-4A57-A093-7ECD0A0CF3B9}"/>
          </ac:cxnSpMkLst>
        </pc:cxnChg>
        <pc:cxnChg chg="add">
          <ac:chgData name="Shlok Gola" userId="d6db3dd00097ba27" providerId="LiveId" clId="{C4A5BBB6-D675-4C81-9AC7-2839D718DD3F}" dt="2022-10-09T18:21:23.126" v="3659" actId="26606"/>
          <ac:cxnSpMkLst>
            <pc:docMk/>
            <pc:sldMk cId="245043721" sldId="270"/>
            <ac:cxnSpMk id="13" creationId="{164B30CE-C2B6-406B-921A-5A1BAAD877C2}"/>
          </ac:cxnSpMkLst>
        </pc:cxnChg>
      </pc:sldChg>
      <pc:sldChg chg="addSp delSp modSp new mod ord setBg modNotesTx">
        <pc:chgData name="Shlok Gola" userId="d6db3dd00097ba27" providerId="LiveId" clId="{C4A5BBB6-D675-4C81-9AC7-2839D718DD3F}" dt="2022-10-11T03:50:18.139" v="13498" actId="20577"/>
        <pc:sldMkLst>
          <pc:docMk/>
          <pc:sldMk cId="1899664610" sldId="271"/>
        </pc:sldMkLst>
        <pc:spChg chg="mod">
          <ac:chgData name="Shlok Gola" userId="d6db3dd00097ba27" providerId="LiveId" clId="{C4A5BBB6-D675-4C81-9AC7-2839D718DD3F}" dt="2022-10-10T00:59:30.420" v="5030" actId="26606"/>
          <ac:spMkLst>
            <pc:docMk/>
            <pc:sldMk cId="1899664610" sldId="271"/>
            <ac:spMk id="2" creationId="{2E5F364C-55D2-013F-4821-3D57AC137936}"/>
          </ac:spMkLst>
        </pc:spChg>
        <pc:spChg chg="add del mod">
          <ac:chgData name="Shlok Gola" userId="d6db3dd00097ba27" providerId="LiveId" clId="{C4A5BBB6-D675-4C81-9AC7-2839D718DD3F}" dt="2022-10-10T00:59:43.639" v="5031" actId="26606"/>
          <ac:spMkLst>
            <pc:docMk/>
            <pc:sldMk cId="1899664610" sldId="271"/>
            <ac:spMk id="3" creationId="{EA6F7B0D-E96D-22FE-FBE0-58C24B3AFE94}"/>
          </ac:spMkLst>
        </pc:spChg>
        <pc:spChg chg="add del">
          <ac:chgData name="Shlok Gola" userId="d6db3dd00097ba27" providerId="LiveId" clId="{C4A5BBB6-D675-4C81-9AC7-2839D718DD3F}" dt="2022-10-10T00:59:15.384" v="5024" actId="26606"/>
          <ac:spMkLst>
            <pc:docMk/>
            <pc:sldMk cId="1899664610" sldId="271"/>
            <ac:spMk id="8" creationId="{92B0CFF1-78D7-4A83-A95E-71F9E3831622}"/>
          </ac:spMkLst>
        </pc:spChg>
        <pc:spChg chg="add del">
          <ac:chgData name="Shlok Gola" userId="d6db3dd00097ba27" providerId="LiveId" clId="{C4A5BBB6-D675-4C81-9AC7-2839D718DD3F}" dt="2022-10-10T00:59:30.420" v="5030" actId="26606"/>
          <ac:spMkLst>
            <pc:docMk/>
            <pc:sldMk cId="1899664610" sldId="271"/>
            <ac:spMk id="9" creationId="{728CACC5-D86B-49F3-9C70-374B1C9717BD}"/>
          </ac:spMkLst>
        </pc:spChg>
        <pc:spChg chg="add del">
          <ac:chgData name="Shlok Gola" userId="d6db3dd00097ba27" providerId="LiveId" clId="{C4A5BBB6-D675-4C81-9AC7-2839D718DD3F}" dt="2022-10-10T00:59:15.384" v="5024" actId="26606"/>
          <ac:spMkLst>
            <pc:docMk/>
            <pc:sldMk cId="1899664610" sldId="271"/>
            <ac:spMk id="10" creationId="{EC84EE41-863A-4DE9-9A51-4F014D681F70}"/>
          </ac:spMkLst>
        </pc:spChg>
        <pc:spChg chg="add del">
          <ac:chgData name="Shlok Gola" userId="d6db3dd00097ba27" providerId="LiveId" clId="{C4A5BBB6-D675-4C81-9AC7-2839D718DD3F}" dt="2022-10-10T00:59:16.898" v="5026" actId="26606"/>
          <ac:spMkLst>
            <pc:docMk/>
            <pc:sldMk cId="1899664610" sldId="271"/>
            <ac:spMk id="18" creationId="{92B0CFF1-78D7-4A83-A95E-71F9E3831622}"/>
          </ac:spMkLst>
        </pc:spChg>
        <pc:spChg chg="add del">
          <ac:chgData name="Shlok Gola" userId="d6db3dd00097ba27" providerId="LiveId" clId="{C4A5BBB6-D675-4C81-9AC7-2839D718DD3F}" dt="2022-10-10T00:59:16.898" v="5026" actId="26606"/>
          <ac:spMkLst>
            <pc:docMk/>
            <pc:sldMk cId="1899664610" sldId="271"/>
            <ac:spMk id="19" creationId="{9BD148E7-1EDB-4129-A130-04858F701441}"/>
          </ac:spMkLst>
        </pc:spChg>
        <pc:spChg chg="add del">
          <ac:chgData name="Shlok Gola" userId="d6db3dd00097ba27" providerId="LiveId" clId="{C4A5BBB6-D675-4C81-9AC7-2839D718DD3F}" dt="2022-10-10T00:59:19.854" v="5028" actId="26606"/>
          <ac:spMkLst>
            <pc:docMk/>
            <pc:sldMk cId="1899664610" sldId="271"/>
            <ac:spMk id="23" creationId="{92B0CFF1-78D7-4A83-A95E-71F9E3831622}"/>
          </ac:spMkLst>
        </pc:spChg>
        <pc:spChg chg="add del">
          <ac:chgData name="Shlok Gola" userId="d6db3dd00097ba27" providerId="LiveId" clId="{C4A5BBB6-D675-4C81-9AC7-2839D718DD3F}" dt="2022-10-10T00:59:19.854" v="5028" actId="26606"/>
          <ac:spMkLst>
            <pc:docMk/>
            <pc:sldMk cId="1899664610" sldId="271"/>
            <ac:spMk id="24" creationId="{28B7ED41-F3D7-4286-AD0B-B4A216D7E1E1}"/>
          </ac:spMkLst>
        </pc:spChg>
        <pc:graphicFrameChg chg="add del">
          <ac:chgData name="Shlok Gola" userId="d6db3dd00097ba27" providerId="LiveId" clId="{C4A5BBB6-D675-4C81-9AC7-2839D718DD3F}" dt="2022-10-10T00:59:30.420" v="5030" actId="26606"/>
          <ac:graphicFrameMkLst>
            <pc:docMk/>
            <pc:sldMk cId="1899664610" sldId="271"/>
            <ac:graphicFrameMk id="5" creationId="{5D3034DD-A565-0AC9-FEC1-AB31FBDDF2B2}"/>
          </ac:graphicFrameMkLst>
        </pc:graphicFrameChg>
        <pc:graphicFrameChg chg="add mod">
          <ac:chgData name="Shlok Gola" userId="d6db3dd00097ba27" providerId="LiveId" clId="{C4A5BBB6-D675-4C81-9AC7-2839D718DD3F}" dt="2022-10-11T02:58:01.664" v="12324" actId="20577"/>
          <ac:graphicFrameMkLst>
            <pc:docMk/>
            <pc:sldMk cId="1899664610" sldId="271"/>
            <ac:graphicFrameMk id="6" creationId="{A1BB7625-1A26-6A11-0F2D-214E2E2725BB}"/>
          </ac:graphicFrameMkLst>
        </pc:graphicFrameChg>
        <pc:cxnChg chg="add del">
          <ac:chgData name="Shlok Gola" userId="d6db3dd00097ba27" providerId="LiveId" clId="{C4A5BBB6-D675-4C81-9AC7-2839D718DD3F}" dt="2022-10-10T00:59:30.420" v="5030" actId="26606"/>
          <ac:cxnSpMkLst>
            <pc:docMk/>
            <pc:sldMk cId="1899664610" sldId="271"/>
            <ac:cxnSpMk id="11" creationId="{ABFB8799-63B8-4407-9098-F9346BDCDF45}"/>
          </ac:cxnSpMkLst>
        </pc:cxnChg>
        <pc:cxnChg chg="add del">
          <ac:chgData name="Shlok Gola" userId="d6db3dd00097ba27" providerId="LiveId" clId="{C4A5BBB6-D675-4C81-9AC7-2839D718DD3F}" dt="2022-10-10T00:59:15.384" v="5024" actId="26606"/>
          <ac:cxnSpMkLst>
            <pc:docMk/>
            <pc:sldMk cId="1899664610" sldId="271"/>
            <ac:cxnSpMk id="12" creationId="{23135360-3A7F-436F-B1EA-3628A78B57BD}"/>
          </ac:cxnSpMkLst>
        </pc:cxnChg>
        <pc:cxnChg chg="add del">
          <ac:chgData name="Shlok Gola" userId="d6db3dd00097ba27" providerId="LiveId" clId="{C4A5BBB6-D675-4C81-9AC7-2839D718DD3F}" dt="2022-10-10T00:59:30.420" v="5030" actId="26606"/>
          <ac:cxnSpMkLst>
            <pc:docMk/>
            <pc:sldMk cId="1899664610" sldId="271"/>
            <ac:cxnSpMk id="13" creationId="{08990BBA-8A0B-4EF5-A122-0815DEC19410}"/>
          </ac:cxnSpMkLst>
        </pc:cxnChg>
        <pc:cxnChg chg="add del">
          <ac:chgData name="Shlok Gola" userId="d6db3dd00097ba27" providerId="LiveId" clId="{C4A5BBB6-D675-4C81-9AC7-2839D718DD3F}" dt="2022-10-10T00:59:15.384" v="5024" actId="26606"/>
          <ac:cxnSpMkLst>
            <pc:docMk/>
            <pc:sldMk cId="1899664610" sldId="271"/>
            <ac:cxnSpMk id="14" creationId="{08990BBA-8A0B-4EF5-A122-0815DEC19410}"/>
          </ac:cxnSpMkLst>
        </pc:cxnChg>
        <pc:cxnChg chg="add del">
          <ac:chgData name="Shlok Gola" userId="d6db3dd00097ba27" providerId="LiveId" clId="{C4A5BBB6-D675-4C81-9AC7-2839D718DD3F}" dt="2022-10-10T00:59:30.420" v="5030" actId="26606"/>
          <ac:cxnSpMkLst>
            <pc:docMk/>
            <pc:sldMk cId="1899664610" sldId="271"/>
            <ac:cxnSpMk id="15" creationId="{DBBBC5F1-8CFF-46BA-BD62-FC5AA477AAFB}"/>
          </ac:cxnSpMkLst>
        </pc:cxnChg>
        <pc:cxnChg chg="add del">
          <ac:chgData name="Shlok Gola" userId="d6db3dd00097ba27" providerId="LiveId" clId="{C4A5BBB6-D675-4C81-9AC7-2839D718DD3F}" dt="2022-10-10T00:59:15.384" v="5024" actId="26606"/>
          <ac:cxnSpMkLst>
            <pc:docMk/>
            <pc:sldMk cId="1899664610" sldId="271"/>
            <ac:cxnSpMk id="16" creationId="{38045D80-B59B-4760-8DF9-AECD53044DA6}"/>
          </ac:cxnSpMkLst>
        </pc:cxnChg>
        <pc:cxnChg chg="add del">
          <ac:chgData name="Shlok Gola" userId="d6db3dd00097ba27" providerId="LiveId" clId="{C4A5BBB6-D675-4C81-9AC7-2839D718DD3F}" dt="2022-10-10T00:59:16.898" v="5026" actId="26606"/>
          <ac:cxnSpMkLst>
            <pc:docMk/>
            <pc:sldMk cId="1899664610" sldId="271"/>
            <ac:cxnSpMk id="20" creationId="{8E1E68C9-4F6E-4640-AE06-FCA671F7D5A6}"/>
          </ac:cxnSpMkLst>
        </pc:cxnChg>
        <pc:cxnChg chg="add del">
          <ac:chgData name="Shlok Gola" userId="d6db3dd00097ba27" providerId="LiveId" clId="{C4A5BBB6-D675-4C81-9AC7-2839D718DD3F}" dt="2022-10-10T00:59:16.898" v="5026" actId="26606"/>
          <ac:cxnSpMkLst>
            <pc:docMk/>
            <pc:sldMk cId="1899664610" sldId="271"/>
            <ac:cxnSpMk id="21" creationId="{8DF3F0BE-4FF5-481A-9206-F765D61B5F6A}"/>
          </ac:cxnSpMkLst>
        </pc:cxnChg>
        <pc:cxnChg chg="add del">
          <ac:chgData name="Shlok Gola" userId="d6db3dd00097ba27" providerId="LiveId" clId="{C4A5BBB6-D675-4C81-9AC7-2839D718DD3F}" dt="2022-10-10T00:59:19.854" v="5028" actId="26606"/>
          <ac:cxnSpMkLst>
            <pc:docMk/>
            <pc:sldMk cId="1899664610" sldId="271"/>
            <ac:cxnSpMk id="25" creationId="{C14F7EC0-B8AC-4E93-A415-71AF71B12A4D}"/>
          </ac:cxnSpMkLst>
        </pc:cxnChg>
        <pc:cxnChg chg="add del">
          <ac:chgData name="Shlok Gola" userId="d6db3dd00097ba27" providerId="LiveId" clId="{C4A5BBB6-D675-4C81-9AC7-2839D718DD3F}" dt="2022-10-10T00:59:19.854" v="5028" actId="26606"/>
          <ac:cxnSpMkLst>
            <pc:docMk/>
            <pc:sldMk cId="1899664610" sldId="271"/>
            <ac:cxnSpMk id="26" creationId="{A6F0AD64-835F-42E2-B4C7-47A77348AB99}"/>
          </ac:cxnSpMkLst>
        </pc:cxnChg>
      </pc:sldChg>
      <pc:sldChg chg="addSp delSp modSp new mod modNotesTx">
        <pc:chgData name="Shlok Gola" userId="d6db3dd00097ba27" providerId="LiveId" clId="{C4A5BBB6-D675-4C81-9AC7-2839D718DD3F}" dt="2022-10-11T03:24:34.750" v="12954" actId="26606"/>
        <pc:sldMkLst>
          <pc:docMk/>
          <pc:sldMk cId="545662073" sldId="272"/>
        </pc:sldMkLst>
        <pc:spChg chg="mod">
          <ac:chgData name="Shlok Gola" userId="d6db3dd00097ba27" providerId="LiveId" clId="{C4A5BBB6-D675-4C81-9AC7-2839D718DD3F}" dt="2022-10-10T01:00:56.264" v="5050" actId="1076"/>
          <ac:spMkLst>
            <pc:docMk/>
            <pc:sldMk cId="545662073" sldId="272"/>
            <ac:spMk id="2" creationId="{A4CBEE4C-09B3-E80E-B305-B7582BD9AB56}"/>
          </ac:spMkLst>
        </pc:spChg>
        <pc:spChg chg="add del mod">
          <ac:chgData name="Shlok Gola" userId="d6db3dd00097ba27" providerId="LiveId" clId="{C4A5BBB6-D675-4C81-9AC7-2839D718DD3F}" dt="2022-10-11T03:24:34.750" v="12954" actId="26606"/>
          <ac:spMkLst>
            <pc:docMk/>
            <pc:sldMk cId="545662073" sldId="272"/>
            <ac:spMk id="3" creationId="{7DD89B84-C9CD-1CDC-DB0D-1F7D476A6CC7}"/>
          </ac:spMkLst>
        </pc:spChg>
        <pc:graphicFrameChg chg="add del">
          <ac:chgData name="Shlok Gola" userId="d6db3dd00097ba27" providerId="LiveId" clId="{C4A5BBB6-D675-4C81-9AC7-2839D718DD3F}" dt="2022-10-10T01:39:48.489" v="5682" actId="26606"/>
          <ac:graphicFrameMkLst>
            <pc:docMk/>
            <pc:sldMk cId="545662073" sldId="272"/>
            <ac:graphicFrameMk id="5" creationId="{FB79FE4B-DD22-40D9-FC95-02596AE71B1A}"/>
          </ac:graphicFrameMkLst>
        </pc:graphicFrameChg>
        <pc:graphicFrameChg chg="add">
          <ac:chgData name="Shlok Gola" userId="d6db3dd00097ba27" providerId="LiveId" clId="{C4A5BBB6-D675-4C81-9AC7-2839D718DD3F}" dt="2022-10-11T03:24:34.750" v="12954" actId="26606"/>
          <ac:graphicFrameMkLst>
            <pc:docMk/>
            <pc:sldMk cId="545662073" sldId="272"/>
            <ac:graphicFrameMk id="6" creationId="{B0541265-661D-46AC-D6A1-D3A7985F57EF}"/>
          </ac:graphicFrameMkLst>
        </pc:graphicFrameChg>
      </pc:sldChg>
      <pc:sldChg chg="addSp modSp new mod modNotesTx">
        <pc:chgData name="Shlok Gola" userId="d6db3dd00097ba27" providerId="LiveId" clId="{C4A5BBB6-D675-4C81-9AC7-2839D718DD3F}" dt="2022-10-11T01:48:24.663" v="10457" actId="20577"/>
        <pc:sldMkLst>
          <pc:docMk/>
          <pc:sldMk cId="2413925436" sldId="273"/>
        </pc:sldMkLst>
        <pc:spChg chg="add mod">
          <ac:chgData name="Shlok Gola" userId="d6db3dd00097ba27" providerId="LiveId" clId="{C4A5BBB6-D675-4C81-9AC7-2839D718DD3F}" dt="2022-10-11T01:40:42.886" v="10078" actId="27636"/>
          <ac:spMkLst>
            <pc:docMk/>
            <pc:sldMk cId="2413925436" sldId="273"/>
            <ac:spMk id="2" creationId="{3B2D3A60-AD68-A38A-E64F-49209714AA52}"/>
          </ac:spMkLst>
        </pc:spChg>
        <pc:picChg chg="add mod modCrop">
          <ac:chgData name="Shlok Gola" userId="d6db3dd00097ba27" providerId="LiveId" clId="{C4A5BBB6-D675-4C81-9AC7-2839D718DD3F}" dt="2022-10-11T01:39:21.962" v="10057" actId="14100"/>
          <ac:picMkLst>
            <pc:docMk/>
            <pc:sldMk cId="2413925436" sldId="273"/>
            <ac:picMk id="4" creationId="{56A822AC-4D2C-C5A7-9CA9-4045883B49B6}"/>
          </ac:picMkLst>
        </pc:picChg>
        <pc:picChg chg="add mod modCrop">
          <ac:chgData name="Shlok Gola" userId="d6db3dd00097ba27" providerId="LiveId" clId="{C4A5BBB6-D675-4C81-9AC7-2839D718DD3F}" dt="2022-10-11T01:44:27.812" v="10251" actId="14100"/>
          <ac:picMkLst>
            <pc:docMk/>
            <pc:sldMk cId="2413925436" sldId="273"/>
            <ac:picMk id="6" creationId="{637316B6-DF1B-D5AE-9892-A721D500EE17}"/>
          </ac:picMkLst>
        </pc:picChg>
        <pc:picChg chg="add mod modCrop">
          <ac:chgData name="Shlok Gola" userId="d6db3dd00097ba27" providerId="LiveId" clId="{C4A5BBB6-D675-4C81-9AC7-2839D718DD3F}" dt="2022-10-11T01:38:47.071" v="10055" actId="1076"/>
          <ac:picMkLst>
            <pc:docMk/>
            <pc:sldMk cId="2413925436" sldId="273"/>
            <ac:picMk id="8" creationId="{C0B5B210-A734-B18E-BAC6-E6A6DC3737EA}"/>
          </ac:picMkLst>
        </pc:picChg>
      </pc:sldChg>
      <pc:sldChg chg="new del">
        <pc:chgData name="Shlok Gola" userId="d6db3dd00097ba27" providerId="LiveId" clId="{C4A5BBB6-D675-4C81-9AC7-2839D718DD3F}" dt="2022-10-11T01:58:27.344" v="10542" actId="47"/>
        <pc:sldMkLst>
          <pc:docMk/>
          <pc:sldMk cId="1455230586" sldId="274"/>
        </pc:sldMkLst>
      </pc:sldChg>
      <pc:sldChg chg="addSp delSp modSp new mod modClrScheme chgLayout modNotesTx">
        <pc:chgData name="Shlok Gola" userId="d6db3dd00097ba27" providerId="LiveId" clId="{C4A5BBB6-D675-4C81-9AC7-2839D718DD3F}" dt="2022-10-11T02:01:36.152" v="10796" actId="20577"/>
        <pc:sldMkLst>
          <pc:docMk/>
          <pc:sldMk cId="2941480150" sldId="275"/>
        </pc:sldMkLst>
        <pc:spChg chg="del mod ord">
          <ac:chgData name="Shlok Gola" userId="d6db3dd00097ba27" providerId="LiveId" clId="{C4A5BBB6-D675-4C81-9AC7-2839D718DD3F}" dt="2022-10-11T01:51:17.259" v="10462" actId="700"/>
          <ac:spMkLst>
            <pc:docMk/>
            <pc:sldMk cId="2941480150" sldId="275"/>
            <ac:spMk id="2" creationId="{61E6A967-1058-0D46-B391-D8B38DDE59D1}"/>
          </ac:spMkLst>
        </pc:spChg>
        <pc:spChg chg="add mod ord">
          <ac:chgData name="Shlok Gola" userId="d6db3dd00097ba27" providerId="LiveId" clId="{C4A5BBB6-D675-4C81-9AC7-2839D718DD3F}" dt="2022-10-11T01:52:51.456" v="10513" actId="255"/>
          <ac:spMkLst>
            <pc:docMk/>
            <pc:sldMk cId="2941480150" sldId="275"/>
            <ac:spMk id="3" creationId="{E8C21147-CB73-C0B1-7AD1-A88A8B343289}"/>
          </ac:spMkLst>
        </pc:spChg>
        <pc:spChg chg="add del mod ord">
          <ac:chgData name="Shlok Gola" userId="d6db3dd00097ba27" providerId="LiveId" clId="{C4A5BBB6-D675-4C81-9AC7-2839D718DD3F}" dt="2022-10-11T01:51:33.549" v="10464" actId="21"/>
          <ac:spMkLst>
            <pc:docMk/>
            <pc:sldMk cId="2941480150" sldId="275"/>
            <ac:spMk id="4" creationId="{87970E11-C6BA-B581-AD6D-203740CB6825}"/>
          </ac:spMkLst>
        </pc:spChg>
        <pc:spChg chg="add del mod">
          <ac:chgData name="Shlok Gola" userId="d6db3dd00097ba27" providerId="LiveId" clId="{C4A5BBB6-D675-4C81-9AC7-2839D718DD3F}" dt="2022-10-11T01:51:43.542" v="10466" actId="478"/>
          <ac:spMkLst>
            <pc:docMk/>
            <pc:sldMk cId="2941480150" sldId="275"/>
            <ac:spMk id="5" creationId="{C20E6C0F-30F1-0179-0C63-78939AFA6E64}"/>
          </ac:spMkLst>
        </pc:spChg>
        <pc:picChg chg="add mod modCrop">
          <ac:chgData name="Shlok Gola" userId="d6db3dd00097ba27" providerId="LiveId" clId="{C4A5BBB6-D675-4C81-9AC7-2839D718DD3F}" dt="2022-10-11T01:58:25.140" v="10541" actId="14100"/>
          <ac:picMkLst>
            <pc:docMk/>
            <pc:sldMk cId="2941480150" sldId="275"/>
            <ac:picMk id="7" creationId="{739BD2A8-8301-C2E3-E7D5-15F96AA63643}"/>
          </ac:picMkLst>
        </pc:picChg>
        <pc:picChg chg="add mod modCrop">
          <ac:chgData name="Shlok Gola" userId="d6db3dd00097ba27" providerId="LiveId" clId="{C4A5BBB6-D675-4C81-9AC7-2839D718DD3F}" dt="2022-10-11T01:54:31.998" v="10522" actId="1076"/>
          <ac:picMkLst>
            <pc:docMk/>
            <pc:sldMk cId="2941480150" sldId="275"/>
            <ac:picMk id="9" creationId="{EBFD5EBB-B3C3-8D56-42E1-77A115A5EE92}"/>
          </ac:picMkLst>
        </pc:picChg>
        <pc:picChg chg="add mod modCrop">
          <ac:chgData name="Shlok Gola" userId="d6db3dd00097ba27" providerId="LiveId" clId="{C4A5BBB6-D675-4C81-9AC7-2839D718DD3F}" dt="2022-10-11T01:57:02.218" v="10530" actId="1076"/>
          <ac:picMkLst>
            <pc:docMk/>
            <pc:sldMk cId="2941480150" sldId="275"/>
            <ac:picMk id="11" creationId="{76496078-924A-55E0-FDF4-466010DEF627}"/>
          </ac:picMkLst>
        </pc:picChg>
      </pc:sldChg>
      <pc:sldChg chg="addSp delSp modSp new mod modClrScheme chgLayout modNotesTx">
        <pc:chgData name="Shlok Gola" userId="d6db3dd00097ba27" providerId="LiveId" clId="{C4A5BBB6-D675-4C81-9AC7-2839D718DD3F}" dt="2022-10-11T02:16:37.703" v="11341" actId="20577"/>
        <pc:sldMkLst>
          <pc:docMk/>
          <pc:sldMk cId="1559303509" sldId="276"/>
        </pc:sldMkLst>
        <pc:spChg chg="add mod">
          <ac:chgData name="Shlok Gola" userId="d6db3dd00097ba27" providerId="LiveId" clId="{C4A5BBB6-D675-4C81-9AC7-2839D718DD3F}" dt="2022-10-11T02:05:18.803" v="10825" actId="1076"/>
          <ac:spMkLst>
            <pc:docMk/>
            <pc:sldMk cId="1559303509" sldId="276"/>
            <ac:spMk id="2" creationId="{C7B532F8-8F7D-DB6E-433A-0C6AEB08712B}"/>
          </ac:spMkLst>
        </pc:spChg>
        <pc:spChg chg="add del mod">
          <ac:chgData name="Shlok Gola" userId="d6db3dd00097ba27" providerId="LiveId" clId="{C4A5BBB6-D675-4C81-9AC7-2839D718DD3F}" dt="2022-10-11T02:05:22.133" v="10826" actId="478"/>
          <ac:spMkLst>
            <pc:docMk/>
            <pc:sldMk cId="1559303509" sldId="276"/>
            <ac:spMk id="3" creationId="{CA9B918E-BC95-5AFF-AB53-15EE04E9CE5F}"/>
          </ac:spMkLst>
        </pc:spChg>
        <pc:picChg chg="add mod modCrop">
          <ac:chgData name="Shlok Gola" userId="d6db3dd00097ba27" providerId="LiveId" clId="{C4A5BBB6-D675-4C81-9AC7-2839D718DD3F}" dt="2022-10-11T02:11:03.940" v="10862" actId="1076"/>
          <ac:picMkLst>
            <pc:docMk/>
            <pc:sldMk cId="1559303509" sldId="276"/>
            <ac:picMk id="5" creationId="{8BD86F47-7C75-7AC0-76D5-9ED19E2DA9EC}"/>
          </ac:picMkLst>
        </pc:picChg>
        <pc:picChg chg="add mod modCrop">
          <ac:chgData name="Shlok Gola" userId="d6db3dd00097ba27" providerId="LiveId" clId="{C4A5BBB6-D675-4C81-9AC7-2839D718DD3F}" dt="2022-10-11T02:10:42.859" v="10858" actId="1076"/>
          <ac:picMkLst>
            <pc:docMk/>
            <pc:sldMk cId="1559303509" sldId="276"/>
            <ac:picMk id="7" creationId="{639AFBC7-42F6-D31C-A821-BC48EC29595B}"/>
          </ac:picMkLst>
        </pc:picChg>
        <pc:picChg chg="add mod modCrop">
          <ac:chgData name="Shlok Gola" userId="d6db3dd00097ba27" providerId="LiveId" clId="{C4A5BBB6-D675-4C81-9AC7-2839D718DD3F}" dt="2022-10-11T02:11:22.920" v="10865" actId="14100"/>
          <ac:picMkLst>
            <pc:docMk/>
            <pc:sldMk cId="1559303509" sldId="276"/>
            <ac:picMk id="9" creationId="{13A112C7-BA8F-C1D8-4CDE-85C62D67961D}"/>
          </ac:picMkLst>
        </pc:picChg>
      </pc:sldChg>
      <pc:sldChg chg="new del">
        <pc:chgData name="Shlok Gola" userId="d6db3dd00097ba27" providerId="LiveId" clId="{C4A5BBB6-D675-4C81-9AC7-2839D718DD3F}" dt="2022-10-11T01:51:13.806" v="10461" actId="680"/>
        <pc:sldMkLst>
          <pc:docMk/>
          <pc:sldMk cId="1695042863" sldId="276"/>
        </pc:sldMkLst>
      </pc:sldChg>
      <pc:sldChg chg="addSp delSp modSp new mod">
        <pc:chgData name="Shlok Gola" userId="d6db3dd00097ba27" providerId="LiveId" clId="{C4A5BBB6-D675-4C81-9AC7-2839D718DD3F}" dt="2022-10-11T03:49:17.845" v="13495" actId="27636"/>
        <pc:sldMkLst>
          <pc:docMk/>
          <pc:sldMk cId="1380046157" sldId="277"/>
        </pc:sldMkLst>
        <pc:spChg chg="mod">
          <ac:chgData name="Shlok Gola" userId="d6db3dd00097ba27" providerId="LiveId" clId="{C4A5BBB6-D675-4C81-9AC7-2839D718DD3F}" dt="2022-10-11T02:30:57.977" v="11835" actId="1076"/>
          <ac:spMkLst>
            <pc:docMk/>
            <pc:sldMk cId="1380046157" sldId="277"/>
            <ac:spMk id="2" creationId="{D533EE7D-CFB8-FCA9-5B74-DFA9198E62B0}"/>
          </ac:spMkLst>
        </pc:spChg>
        <pc:spChg chg="mod">
          <ac:chgData name="Shlok Gola" userId="d6db3dd00097ba27" providerId="LiveId" clId="{C4A5BBB6-D675-4C81-9AC7-2839D718DD3F}" dt="2022-10-11T03:49:17.845" v="13495" actId="27636"/>
          <ac:spMkLst>
            <pc:docMk/>
            <pc:sldMk cId="1380046157" sldId="277"/>
            <ac:spMk id="3" creationId="{F98FE31B-C458-C8D2-0E83-4022CEC5314F}"/>
          </ac:spMkLst>
        </pc:spChg>
        <pc:picChg chg="add del">
          <ac:chgData name="Shlok Gola" userId="d6db3dd00097ba27" providerId="LiveId" clId="{C4A5BBB6-D675-4C81-9AC7-2839D718DD3F}" dt="2022-10-11T02:34:09.547" v="11927" actId="478"/>
          <ac:picMkLst>
            <pc:docMk/>
            <pc:sldMk cId="1380046157" sldId="277"/>
            <ac:picMk id="5" creationId="{C059C56B-2415-8B32-3B0C-0A2DFB62777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41BAEA-F740-46BB-A6D7-055AE6BB56A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AA6BD4C-18C3-4422-9DB9-DD9834778E35}">
      <dgm:prSet/>
      <dgm:spPr/>
      <dgm:t>
        <a:bodyPr/>
        <a:lstStyle/>
        <a:p>
          <a:r>
            <a:rPr lang="en-IN"/>
            <a:t>Cancer is one of the leading diseases regarding mortality rates across the world.</a:t>
          </a:r>
          <a:endParaRPr lang="en-US"/>
        </a:p>
      </dgm:t>
    </dgm:pt>
    <dgm:pt modelId="{88C7E5DF-6B42-44E2-85C8-AEBBB2B09DCB}" type="parTrans" cxnId="{DFD29496-D71F-4238-93C1-29F32C8FC6A4}">
      <dgm:prSet/>
      <dgm:spPr/>
      <dgm:t>
        <a:bodyPr/>
        <a:lstStyle/>
        <a:p>
          <a:endParaRPr lang="en-US"/>
        </a:p>
      </dgm:t>
    </dgm:pt>
    <dgm:pt modelId="{C0685A2A-6BB8-4631-9E70-5425759DB2F3}" type="sibTrans" cxnId="{DFD29496-D71F-4238-93C1-29F32C8FC6A4}">
      <dgm:prSet/>
      <dgm:spPr/>
      <dgm:t>
        <a:bodyPr/>
        <a:lstStyle/>
        <a:p>
          <a:endParaRPr lang="en-US"/>
        </a:p>
      </dgm:t>
    </dgm:pt>
    <dgm:pt modelId="{BC0E6E2C-7B8F-447F-8C94-A8B031271695}">
      <dgm:prSet/>
      <dgm:spPr/>
      <dgm:t>
        <a:bodyPr/>
        <a:lstStyle/>
        <a:p>
          <a:r>
            <a:rPr lang="en-IN"/>
            <a:t>According to WHO, close to 10 million people died in 2020 alone due to cancer.</a:t>
          </a:r>
          <a:endParaRPr lang="en-US"/>
        </a:p>
      </dgm:t>
    </dgm:pt>
    <dgm:pt modelId="{89E708EE-80CE-4EAA-97AE-738316ABCC6E}" type="parTrans" cxnId="{F9149AC3-43EC-49A8-B1FC-A4E32C2FD2F6}">
      <dgm:prSet/>
      <dgm:spPr/>
      <dgm:t>
        <a:bodyPr/>
        <a:lstStyle/>
        <a:p>
          <a:endParaRPr lang="en-US"/>
        </a:p>
      </dgm:t>
    </dgm:pt>
    <dgm:pt modelId="{21D6BA89-2F88-45BD-B4D0-4CC6168E1486}" type="sibTrans" cxnId="{F9149AC3-43EC-49A8-B1FC-A4E32C2FD2F6}">
      <dgm:prSet/>
      <dgm:spPr/>
      <dgm:t>
        <a:bodyPr/>
        <a:lstStyle/>
        <a:p>
          <a:endParaRPr lang="en-US"/>
        </a:p>
      </dgm:t>
    </dgm:pt>
    <dgm:pt modelId="{64D00F80-88CC-4501-98E6-9C4475B0D228}">
      <dgm:prSet/>
      <dgm:spPr/>
      <dgm:t>
        <a:bodyPr/>
        <a:lstStyle/>
        <a:p>
          <a:r>
            <a:rPr lang="en-IN"/>
            <a:t>Nowadays, cancer is curable if it is timely diagnosed and treated.</a:t>
          </a:r>
          <a:endParaRPr lang="en-US"/>
        </a:p>
      </dgm:t>
    </dgm:pt>
    <dgm:pt modelId="{2F3469D2-4CC6-422A-9FE9-F033E0E1A2E6}" type="parTrans" cxnId="{DBD33E2F-A714-46CF-9F7C-A1B6CDB04FD7}">
      <dgm:prSet/>
      <dgm:spPr/>
      <dgm:t>
        <a:bodyPr/>
        <a:lstStyle/>
        <a:p>
          <a:endParaRPr lang="en-US"/>
        </a:p>
      </dgm:t>
    </dgm:pt>
    <dgm:pt modelId="{36D878D3-C557-4CF5-A09D-7AE09E4D59F6}" type="sibTrans" cxnId="{DBD33E2F-A714-46CF-9F7C-A1B6CDB04FD7}">
      <dgm:prSet/>
      <dgm:spPr/>
      <dgm:t>
        <a:bodyPr/>
        <a:lstStyle/>
        <a:p>
          <a:endParaRPr lang="en-US"/>
        </a:p>
      </dgm:t>
    </dgm:pt>
    <dgm:pt modelId="{DF37B40B-B4A7-473F-90B9-17F5A289E24E}">
      <dgm:prSet/>
      <dgm:spPr/>
      <dgm:t>
        <a:bodyPr/>
        <a:lstStyle/>
        <a:p>
          <a:r>
            <a:rPr lang="en-IN" dirty="0"/>
            <a:t>Study of high-resolution images of tissues containing cancer is done by pathologists.</a:t>
          </a:r>
          <a:endParaRPr lang="en-US" dirty="0"/>
        </a:p>
      </dgm:t>
    </dgm:pt>
    <dgm:pt modelId="{A8B2BC44-3796-4CDD-A425-D13D8A4B78B9}" type="parTrans" cxnId="{280F7FD8-673C-4C1B-9623-96237A9F94E1}">
      <dgm:prSet/>
      <dgm:spPr/>
      <dgm:t>
        <a:bodyPr/>
        <a:lstStyle/>
        <a:p>
          <a:endParaRPr lang="en-US"/>
        </a:p>
      </dgm:t>
    </dgm:pt>
    <dgm:pt modelId="{7F03DEEE-6169-42D2-9BCD-F8A447AA3F27}" type="sibTrans" cxnId="{280F7FD8-673C-4C1B-9623-96237A9F94E1}">
      <dgm:prSet/>
      <dgm:spPr/>
      <dgm:t>
        <a:bodyPr/>
        <a:lstStyle/>
        <a:p>
          <a:endParaRPr lang="en-US"/>
        </a:p>
      </dgm:t>
    </dgm:pt>
    <dgm:pt modelId="{550C8699-E573-4B12-BD9A-EDBF3FE34148}">
      <dgm:prSet/>
      <dgm:spPr/>
      <dgm:t>
        <a:bodyPr/>
        <a:lstStyle/>
        <a:p>
          <a:r>
            <a:rPr lang="en-IN"/>
            <a:t>This is an extremely responsible job and sometimes goes beyond the human endurable burden.</a:t>
          </a:r>
          <a:endParaRPr lang="en-US"/>
        </a:p>
      </dgm:t>
    </dgm:pt>
    <dgm:pt modelId="{FAAF8843-0869-421D-AE5E-74F9447874D5}" type="parTrans" cxnId="{34536BEF-33EA-4921-BFE5-5C15B374DF8C}">
      <dgm:prSet/>
      <dgm:spPr/>
      <dgm:t>
        <a:bodyPr/>
        <a:lstStyle/>
        <a:p>
          <a:endParaRPr lang="en-US"/>
        </a:p>
      </dgm:t>
    </dgm:pt>
    <dgm:pt modelId="{A2490D95-CC0C-498B-AD56-DB45EA2EFF84}" type="sibTrans" cxnId="{34536BEF-33EA-4921-BFE5-5C15B374DF8C}">
      <dgm:prSet/>
      <dgm:spPr/>
      <dgm:t>
        <a:bodyPr/>
        <a:lstStyle/>
        <a:p>
          <a:endParaRPr lang="en-US"/>
        </a:p>
      </dgm:t>
    </dgm:pt>
    <dgm:pt modelId="{67AD9619-3532-4198-9EDB-162C6EE6EAF0}">
      <dgm:prSet/>
      <dgm:spPr/>
      <dgm:t>
        <a:bodyPr/>
        <a:lstStyle/>
        <a:p>
          <a:r>
            <a:rPr lang="en-IN" dirty="0"/>
            <a:t>It is extremely relevant to bring in technology for more accurate and efficient cancer detection.</a:t>
          </a:r>
          <a:endParaRPr lang="en-US" dirty="0"/>
        </a:p>
      </dgm:t>
    </dgm:pt>
    <dgm:pt modelId="{C0C20465-431F-4307-BA59-4653855610E7}" type="parTrans" cxnId="{AAED6F52-A0FB-4F52-9C6E-C1D8E5262673}">
      <dgm:prSet/>
      <dgm:spPr/>
      <dgm:t>
        <a:bodyPr/>
        <a:lstStyle/>
        <a:p>
          <a:endParaRPr lang="en-US"/>
        </a:p>
      </dgm:t>
    </dgm:pt>
    <dgm:pt modelId="{F88A60CD-4088-4CB0-801E-2BE245762C71}" type="sibTrans" cxnId="{AAED6F52-A0FB-4F52-9C6E-C1D8E5262673}">
      <dgm:prSet/>
      <dgm:spPr/>
      <dgm:t>
        <a:bodyPr/>
        <a:lstStyle/>
        <a:p>
          <a:endParaRPr lang="en-US"/>
        </a:p>
      </dgm:t>
    </dgm:pt>
    <dgm:pt modelId="{359CF9E1-B8D6-40D5-AC81-F96C821C10E0}" type="pres">
      <dgm:prSet presAssocID="{5E41BAEA-F740-46BB-A6D7-055AE6BB56AD}" presName="linear" presStyleCnt="0">
        <dgm:presLayoutVars>
          <dgm:animLvl val="lvl"/>
          <dgm:resizeHandles val="exact"/>
        </dgm:presLayoutVars>
      </dgm:prSet>
      <dgm:spPr/>
    </dgm:pt>
    <dgm:pt modelId="{E41AF26A-F42E-4E3F-B99D-B201B37A16A0}" type="pres">
      <dgm:prSet presAssocID="{EAA6BD4C-18C3-4422-9DB9-DD9834778E35}" presName="parentText" presStyleLbl="node1" presStyleIdx="0" presStyleCnt="6">
        <dgm:presLayoutVars>
          <dgm:chMax val="0"/>
          <dgm:bulletEnabled val="1"/>
        </dgm:presLayoutVars>
      </dgm:prSet>
      <dgm:spPr/>
    </dgm:pt>
    <dgm:pt modelId="{03C18971-D839-444E-8615-9D5B28BB2D8C}" type="pres">
      <dgm:prSet presAssocID="{C0685A2A-6BB8-4631-9E70-5425759DB2F3}" presName="spacer" presStyleCnt="0"/>
      <dgm:spPr/>
    </dgm:pt>
    <dgm:pt modelId="{B69927F8-8A95-48C4-A0A4-76EC44397204}" type="pres">
      <dgm:prSet presAssocID="{BC0E6E2C-7B8F-447F-8C94-A8B031271695}" presName="parentText" presStyleLbl="node1" presStyleIdx="1" presStyleCnt="6">
        <dgm:presLayoutVars>
          <dgm:chMax val="0"/>
          <dgm:bulletEnabled val="1"/>
        </dgm:presLayoutVars>
      </dgm:prSet>
      <dgm:spPr/>
    </dgm:pt>
    <dgm:pt modelId="{92F314E8-3A58-4634-A089-05E9067444C8}" type="pres">
      <dgm:prSet presAssocID="{21D6BA89-2F88-45BD-B4D0-4CC6168E1486}" presName="spacer" presStyleCnt="0"/>
      <dgm:spPr/>
    </dgm:pt>
    <dgm:pt modelId="{08A6D38F-8748-4E92-B9F2-2AEC9313789B}" type="pres">
      <dgm:prSet presAssocID="{64D00F80-88CC-4501-98E6-9C4475B0D228}" presName="parentText" presStyleLbl="node1" presStyleIdx="2" presStyleCnt="6">
        <dgm:presLayoutVars>
          <dgm:chMax val="0"/>
          <dgm:bulletEnabled val="1"/>
        </dgm:presLayoutVars>
      </dgm:prSet>
      <dgm:spPr/>
    </dgm:pt>
    <dgm:pt modelId="{B27E9763-005F-48DC-AC7C-E033505519B2}" type="pres">
      <dgm:prSet presAssocID="{36D878D3-C557-4CF5-A09D-7AE09E4D59F6}" presName="spacer" presStyleCnt="0"/>
      <dgm:spPr/>
    </dgm:pt>
    <dgm:pt modelId="{75207C39-5ECE-498C-8FEE-3AE9846E1D87}" type="pres">
      <dgm:prSet presAssocID="{DF37B40B-B4A7-473F-90B9-17F5A289E24E}" presName="parentText" presStyleLbl="node1" presStyleIdx="3" presStyleCnt="6">
        <dgm:presLayoutVars>
          <dgm:chMax val="0"/>
          <dgm:bulletEnabled val="1"/>
        </dgm:presLayoutVars>
      </dgm:prSet>
      <dgm:spPr/>
    </dgm:pt>
    <dgm:pt modelId="{9B47508A-B482-44F1-8230-A840F3242D3D}" type="pres">
      <dgm:prSet presAssocID="{7F03DEEE-6169-42D2-9BCD-F8A447AA3F27}" presName="spacer" presStyleCnt="0"/>
      <dgm:spPr/>
    </dgm:pt>
    <dgm:pt modelId="{AF88E94B-1FC9-4DF7-AD8B-41CF93F16CFF}" type="pres">
      <dgm:prSet presAssocID="{550C8699-E573-4B12-BD9A-EDBF3FE34148}" presName="parentText" presStyleLbl="node1" presStyleIdx="4" presStyleCnt="6">
        <dgm:presLayoutVars>
          <dgm:chMax val="0"/>
          <dgm:bulletEnabled val="1"/>
        </dgm:presLayoutVars>
      </dgm:prSet>
      <dgm:spPr/>
    </dgm:pt>
    <dgm:pt modelId="{F5F77CA9-A9B9-41A2-9366-BCAE1D66AE60}" type="pres">
      <dgm:prSet presAssocID="{A2490D95-CC0C-498B-AD56-DB45EA2EFF84}" presName="spacer" presStyleCnt="0"/>
      <dgm:spPr/>
    </dgm:pt>
    <dgm:pt modelId="{9E28E358-9CDE-4A51-A8C1-A3DEB22AC71D}" type="pres">
      <dgm:prSet presAssocID="{67AD9619-3532-4198-9EDB-162C6EE6EAF0}" presName="parentText" presStyleLbl="node1" presStyleIdx="5" presStyleCnt="6">
        <dgm:presLayoutVars>
          <dgm:chMax val="0"/>
          <dgm:bulletEnabled val="1"/>
        </dgm:presLayoutVars>
      </dgm:prSet>
      <dgm:spPr/>
    </dgm:pt>
  </dgm:ptLst>
  <dgm:cxnLst>
    <dgm:cxn modelId="{5717FE00-3B24-481C-AD78-C3484350E6AE}" type="presOf" srcId="{64D00F80-88CC-4501-98E6-9C4475B0D228}" destId="{08A6D38F-8748-4E92-B9F2-2AEC9313789B}" srcOrd="0" destOrd="0" presId="urn:microsoft.com/office/officeart/2005/8/layout/vList2"/>
    <dgm:cxn modelId="{773A1515-2742-4EBC-A4E3-A3F69C0D3130}" type="presOf" srcId="{67AD9619-3532-4198-9EDB-162C6EE6EAF0}" destId="{9E28E358-9CDE-4A51-A8C1-A3DEB22AC71D}" srcOrd="0" destOrd="0" presId="urn:microsoft.com/office/officeart/2005/8/layout/vList2"/>
    <dgm:cxn modelId="{DBD33E2F-A714-46CF-9F7C-A1B6CDB04FD7}" srcId="{5E41BAEA-F740-46BB-A6D7-055AE6BB56AD}" destId="{64D00F80-88CC-4501-98E6-9C4475B0D228}" srcOrd="2" destOrd="0" parTransId="{2F3469D2-4CC6-422A-9FE9-F033E0E1A2E6}" sibTransId="{36D878D3-C557-4CF5-A09D-7AE09E4D59F6}"/>
    <dgm:cxn modelId="{8ADA4132-BEDB-4F20-B8E0-C6AF7AA4ED95}" type="presOf" srcId="{5E41BAEA-F740-46BB-A6D7-055AE6BB56AD}" destId="{359CF9E1-B8D6-40D5-AC81-F96C821C10E0}" srcOrd="0" destOrd="0" presId="urn:microsoft.com/office/officeart/2005/8/layout/vList2"/>
    <dgm:cxn modelId="{B32F3B62-EB43-4DE7-97FF-547758996A5C}" type="presOf" srcId="{550C8699-E573-4B12-BD9A-EDBF3FE34148}" destId="{AF88E94B-1FC9-4DF7-AD8B-41CF93F16CFF}" srcOrd="0" destOrd="0" presId="urn:microsoft.com/office/officeart/2005/8/layout/vList2"/>
    <dgm:cxn modelId="{3A0EE36B-1C9A-4F54-991C-3B588DA8D59F}" type="presOf" srcId="{DF37B40B-B4A7-473F-90B9-17F5A289E24E}" destId="{75207C39-5ECE-498C-8FEE-3AE9846E1D87}" srcOrd="0" destOrd="0" presId="urn:microsoft.com/office/officeart/2005/8/layout/vList2"/>
    <dgm:cxn modelId="{AAED6F52-A0FB-4F52-9C6E-C1D8E5262673}" srcId="{5E41BAEA-F740-46BB-A6D7-055AE6BB56AD}" destId="{67AD9619-3532-4198-9EDB-162C6EE6EAF0}" srcOrd="5" destOrd="0" parTransId="{C0C20465-431F-4307-BA59-4653855610E7}" sibTransId="{F88A60CD-4088-4CB0-801E-2BE245762C71}"/>
    <dgm:cxn modelId="{226DCC90-A1FE-499F-9010-86595031E00A}" type="presOf" srcId="{EAA6BD4C-18C3-4422-9DB9-DD9834778E35}" destId="{E41AF26A-F42E-4E3F-B99D-B201B37A16A0}" srcOrd="0" destOrd="0" presId="urn:microsoft.com/office/officeart/2005/8/layout/vList2"/>
    <dgm:cxn modelId="{DFD29496-D71F-4238-93C1-29F32C8FC6A4}" srcId="{5E41BAEA-F740-46BB-A6D7-055AE6BB56AD}" destId="{EAA6BD4C-18C3-4422-9DB9-DD9834778E35}" srcOrd="0" destOrd="0" parTransId="{88C7E5DF-6B42-44E2-85C8-AEBBB2B09DCB}" sibTransId="{C0685A2A-6BB8-4631-9E70-5425759DB2F3}"/>
    <dgm:cxn modelId="{F9149AC3-43EC-49A8-B1FC-A4E32C2FD2F6}" srcId="{5E41BAEA-F740-46BB-A6D7-055AE6BB56AD}" destId="{BC0E6E2C-7B8F-447F-8C94-A8B031271695}" srcOrd="1" destOrd="0" parTransId="{89E708EE-80CE-4EAA-97AE-738316ABCC6E}" sibTransId="{21D6BA89-2F88-45BD-B4D0-4CC6168E1486}"/>
    <dgm:cxn modelId="{280F7FD8-673C-4C1B-9623-96237A9F94E1}" srcId="{5E41BAEA-F740-46BB-A6D7-055AE6BB56AD}" destId="{DF37B40B-B4A7-473F-90B9-17F5A289E24E}" srcOrd="3" destOrd="0" parTransId="{A8B2BC44-3796-4CDD-A425-D13D8A4B78B9}" sibTransId="{7F03DEEE-6169-42D2-9BCD-F8A447AA3F27}"/>
    <dgm:cxn modelId="{7D7800E2-485F-4C11-97CF-4B1C7A508A22}" type="presOf" srcId="{BC0E6E2C-7B8F-447F-8C94-A8B031271695}" destId="{B69927F8-8A95-48C4-A0A4-76EC44397204}" srcOrd="0" destOrd="0" presId="urn:microsoft.com/office/officeart/2005/8/layout/vList2"/>
    <dgm:cxn modelId="{34536BEF-33EA-4921-BFE5-5C15B374DF8C}" srcId="{5E41BAEA-F740-46BB-A6D7-055AE6BB56AD}" destId="{550C8699-E573-4B12-BD9A-EDBF3FE34148}" srcOrd="4" destOrd="0" parTransId="{FAAF8843-0869-421D-AE5E-74F9447874D5}" sibTransId="{A2490D95-CC0C-498B-AD56-DB45EA2EFF84}"/>
    <dgm:cxn modelId="{F2BBF4FA-7B76-443E-B2C6-8CC1E2F0AA0F}" type="presParOf" srcId="{359CF9E1-B8D6-40D5-AC81-F96C821C10E0}" destId="{E41AF26A-F42E-4E3F-B99D-B201B37A16A0}" srcOrd="0" destOrd="0" presId="urn:microsoft.com/office/officeart/2005/8/layout/vList2"/>
    <dgm:cxn modelId="{3EF6FA17-3C1D-49CA-949B-D15A836B55BC}" type="presParOf" srcId="{359CF9E1-B8D6-40D5-AC81-F96C821C10E0}" destId="{03C18971-D839-444E-8615-9D5B28BB2D8C}" srcOrd="1" destOrd="0" presId="urn:microsoft.com/office/officeart/2005/8/layout/vList2"/>
    <dgm:cxn modelId="{6E169ECD-9FFE-4B9C-BB2F-D8B1A1B40CCF}" type="presParOf" srcId="{359CF9E1-B8D6-40D5-AC81-F96C821C10E0}" destId="{B69927F8-8A95-48C4-A0A4-76EC44397204}" srcOrd="2" destOrd="0" presId="urn:microsoft.com/office/officeart/2005/8/layout/vList2"/>
    <dgm:cxn modelId="{4E0A3352-BCA5-4F34-91E2-FB82846733CA}" type="presParOf" srcId="{359CF9E1-B8D6-40D5-AC81-F96C821C10E0}" destId="{92F314E8-3A58-4634-A089-05E9067444C8}" srcOrd="3" destOrd="0" presId="urn:microsoft.com/office/officeart/2005/8/layout/vList2"/>
    <dgm:cxn modelId="{77C93C7E-DDC0-43BF-8BB9-FFB436AC9A43}" type="presParOf" srcId="{359CF9E1-B8D6-40D5-AC81-F96C821C10E0}" destId="{08A6D38F-8748-4E92-B9F2-2AEC9313789B}" srcOrd="4" destOrd="0" presId="urn:microsoft.com/office/officeart/2005/8/layout/vList2"/>
    <dgm:cxn modelId="{AEF4D431-8E17-4F65-8BA9-8940A6DFE6C0}" type="presParOf" srcId="{359CF9E1-B8D6-40D5-AC81-F96C821C10E0}" destId="{B27E9763-005F-48DC-AC7C-E033505519B2}" srcOrd="5" destOrd="0" presId="urn:microsoft.com/office/officeart/2005/8/layout/vList2"/>
    <dgm:cxn modelId="{8F170DA1-19CC-4D1E-8EBA-34E1C1B97F9D}" type="presParOf" srcId="{359CF9E1-B8D6-40D5-AC81-F96C821C10E0}" destId="{75207C39-5ECE-498C-8FEE-3AE9846E1D87}" srcOrd="6" destOrd="0" presId="urn:microsoft.com/office/officeart/2005/8/layout/vList2"/>
    <dgm:cxn modelId="{41E3BB48-E9A7-4461-86DE-CCB14BB32AE7}" type="presParOf" srcId="{359CF9E1-B8D6-40D5-AC81-F96C821C10E0}" destId="{9B47508A-B482-44F1-8230-A840F3242D3D}" srcOrd="7" destOrd="0" presId="urn:microsoft.com/office/officeart/2005/8/layout/vList2"/>
    <dgm:cxn modelId="{0E6F692C-113F-4BE9-AA1E-1084CD59D776}" type="presParOf" srcId="{359CF9E1-B8D6-40D5-AC81-F96C821C10E0}" destId="{AF88E94B-1FC9-4DF7-AD8B-41CF93F16CFF}" srcOrd="8" destOrd="0" presId="urn:microsoft.com/office/officeart/2005/8/layout/vList2"/>
    <dgm:cxn modelId="{3F2922F3-04B8-4903-A0D1-A035E9E2EA4E}" type="presParOf" srcId="{359CF9E1-B8D6-40D5-AC81-F96C821C10E0}" destId="{F5F77CA9-A9B9-41A2-9366-BCAE1D66AE60}" srcOrd="9" destOrd="0" presId="urn:microsoft.com/office/officeart/2005/8/layout/vList2"/>
    <dgm:cxn modelId="{3D074A6B-F696-4749-950F-18AFD4BD77A8}" type="presParOf" srcId="{359CF9E1-B8D6-40D5-AC81-F96C821C10E0}" destId="{9E28E358-9CDE-4A51-A8C1-A3DEB22AC71D}"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4FF5308-201A-4CA1-972D-92249C471B8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73C544F-AC46-49AD-AF82-D27C741316F0}">
      <dgm:prSet/>
      <dgm:spPr/>
      <dgm:t>
        <a:bodyPr/>
        <a:lstStyle/>
        <a:p>
          <a:r>
            <a:rPr lang="en-IN"/>
            <a:t>Digital histopathology is now accessible due to high-quality digital microscopic scanners and imagers to capture high-quality images of tumors.</a:t>
          </a:r>
          <a:endParaRPr lang="en-US"/>
        </a:p>
      </dgm:t>
    </dgm:pt>
    <dgm:pt modelId="{F7B9FDE3-905B-4100-ACD7-0DEBA1ACB295}" type="parTrans" cxnId="{B76618BF-5508-4625-8C5B-558AC1F5FF2F}">
      <dgm:prSet/>
      <dgm:spPr/>
      <dgm:t>
        <a:bodyPr/>
        <a:lstStyle/>
        <a:p>
          <a:endParaRPr lang="en-US"/>
        </a:p>
      </dgm:t>
    </dgm:pt>
    <dgm:pt modelId="{63DAAD41-9DE1-487E-B62C-935DEC0B3A76}" type="sibTrans" cxnId="{B76618BF-5508-4625-8C5B-558AC1F5FF2F}">
      <dgm:prSet/>
      <dgm:spPr/>
      <dgm:t>
        <a:bodyPr/>
        <a:lstStyle/>
        <a:p>
          <a:endParaRPr lang="en-US"/>
        </a:p>
      </dgm:t>
    </dgm:pt>
    <dgm:pt modelId="{2DB63866-27DD-4DCD-8E0E-02E7C8A3B5FF}">
      <dgm:prSet/>
      <dgm:spPr/>
      <dgm:t>
        <a:bodyPr/>
        <a:lstStyle/>
        <a:p>
          <a:r>
            <a:rPr lang="en-IN"/>
            <a:t>AI have a major impact on society worldwide in the past 5 years.</a:t>
          </a:r>
          <a:endParaRPr lang="en-US"/>
        </a:p>
      </dgm:t>
    </dgm:pt>
    <dgm:pt modelId="{D4EF3E31-FFDF-4BF8-B963-0396647F089E}" type="parTrans" cxnId="{11CCD73E-A2FC-43A8-847D-84E37CC554A1}">
      <dgm:prSet/>
      <dgm:spPr/>
      <dgm:t>
        <a:bodyPr/>
        <a:lstStyle/>
        <a:p>
          <a:endParaRPr lang="en-US"/>
        </a:p>
      </dgm:t>
    </dgm:pt>
    <dgm:pt modelId="{9F0ED61C-4F66-4AE1-8510-E5E89DF29B70}" type="sibTrans" cxnId="{11CCD73E-A2FC-43A8-847D-84E37CC554A1}">
      <dgm:prSet/>
      <dgm:spPr/>
      <dgm:t>
        <a:bodyPr/>
        <a:lstStyle/>
        <a:p>
          <a:endParaRPr lang="en-US"/>
        </a:p>
      </dgm:t>
    </dgm:pt>
    <dgm:pt modelId="{BB6C51FF-491F-4908-A7DC-007154030218}">
      <dgm:prSet/>
      <dgm:spPr/>
      <dgm:t>
        <a:bodyPr/>
        <a:lstStyle/>
        <a:p>
          <a:r>
            <a:rPr lang="en-IN"/>
            <a:t>Results from AI in the diagnostic discipline are very promising.</a:t>
          </a:r>
          <a:endParaRPr lang="en-US"/>
        </a:p>
      </dgm:t>
    </dgm:pt>
    <dgm:pt modelId="{48C325C1-6B4A-4B57-916D-485A85E9EBDC}" type="parTrans" cxnId="{E8DFFF53-DFC2-4789-B33C-0D1B41D46050}">
      <dgm:prSet/>
      <dgm:spPr/>
      <dgm:t>
        <a:bodyPr/>
        <a:lstStyle/>
        <a:p>
          <a:endParaRPr lang="en-US"/>
        </a:p>
      </dgm:t>
    </dgm:pt>
    <dgm:pt modelId="{B9880232-15E9-427E-9650-EB3E8E871A33}" type="sibTrans" cxnId="{E8DFFF53-DFC2-4789-B33C-0D1B41D46050}">
      <dgm:prSet/>
      <dgm:spPr/>
      <dgm:t>
        <a:bodyPr/>
        <a:lstStyle/>
        <a:p>
          <a:endParaRPr lang="en-US"/>
        </a:p>
      </dgm:t>
    </dgm:pt>
    <dgm:pt modelId="{704A6AE2-75C5-4148-A30A-F4812DCB92E8}">
      <dgm:prSet/>
      <dgm:spPr/>
      <dgm:t>
        <a:bodyPr/>
        <a:lstStyle/>
        <a:p>
          <a:r>
            <a:rPr lang="en-IN"/>
            <a:t>AI is particularly appealing in the analysis of histopathological tissue section, which requires pathologists to carefully assess the images.</a:t>
          </a:r>
          <a:endParaRPr lang="en-US"/>
        </a:p>
      </dgm:t>
    </dgm:pt>
    <dgm:pt modelId="{D110264E-D919-4613-8557-394CAC7201D9}" type="parTrans" cxnId="{5BB1157E-381E-461D-B8A9-33D917EB48BF}">
      <dgm:prSet/>
      <dgm:spPr/>
      <dgm:t>
        <a:bodyPr/>
        <a:lstStyle/>
        <a:p>
          <a:endParaRPr lang="en-US"/>
        </a:p>
      </dgm:t>
    </dgm:pt>
    <dgm:pt modelId="{1194C8CB-454B-48DA-BBB2-73602EA18876}" type="sibTrans" cxnId="{5BB1157E-381E-461D-B8A9-33D917EB48BF}">
      <dgm:prSet/>
      <dgm:spPr/>
      <dgm:t>
        <a:bodyPr/>
        <a:lstStyle/>
        <a:p>
          <a:endParaRPr lang="en-US"/>
        </a:p>
      </dgm:t>
    </dgm:pt>
    <dgm:pt modelId="{E6FBEAA8-4F55-4D65-9BE7-D22FBC905FE5}" type="pres">
      <dgm:prSet presAssocID="{94FF5308-201A-4CA1-972D-92249C471B8D}" presName="linear" presStyleCnt="0">
        <dgm:presLayoutVars>
          <dgm:animLvl val="lvl"/>
          <dgm:resizeHandles val="exact"/>
        </dgm:presLayoutVars>
      </dgm:prSet>
      <dgm:spPr/>
    </dgm:pt>
    <dgm:pt modelId="{D49830A0-70A6-445B-8303-33F67501EDFA}" type="pres">
      <dgm:prSet presAssocID="{A73C544F-AC46-49AD-AF82-D27C741316F0}" presName="parentText" presStyleLbl="node1" presStyleIdx="0" presStyleCnt="4">
        <dgm:presLayoutVars>
          <dgm:chMax val="0"/>
          <dgm:bulletEnabled val="1"/>
        </dgm:presLayoutVars>
      </dgm:prSet>
      <dgm:spPr/>
    </dgm:pt>
    <dgm:pt modelId="{1DC7F0A2-D62A-495D-94AB-1CB1D07F5568}" type="pres">
      <dgm:prSet presAssocID="{63DAAD41-9DE1-487E-B62C-935DEC0B3A76}" presName="spacer" presStyleCnt="0"/>
      <dgm:spPr/>
    </dgm:pt>
    <dgm:pt modelId="{218DD510-BE9B-4379-9B0D-BAF6D61E9E2D}" type="pres">
      <dgm:prSet presAssocID="{2DB63866-27DD-4DCD-8E0E-02E7C8A3B5FF}" presName="parentText" presStyleLbl="node1" presStyleIdx="1" presStyleCnt="4">
        <dgm:presLayoutVars>
          <dgm:chMax val="0"/>
          <dgm:bulletEnabled val="1"/>
        </dgm:presLayoutVars>
      </dgm:prSet>
      <dgm:spPr/>
    </dgm:pt>
    <dgm:pt modelId="{5153F045-5609-4760-AD82-5AFD28962209}" type="pres">
      <dgm:prSet presAssocID="{9F0ED61C-4F66-4AE1-8510-E5E89DF29B70}" presName="spacer" presStyleCnt="0"/>
      <dgm:spPr/>
    </dgm:pt>
    <dgm:pt modelId="{8BD40048-8BC5-4E6E-A81D-B04FAF26BB57}" type="pres">
      <dgm:prSet presAssocID="{BB6C51FF-491F-4908-A7DC-007154030218}" presName="parentText" presStyleLbl="node1" presStyleIdx="2" presStyleCnt="4">
        <dgm:presLayoutVars>
          <dgm:chMax val="0"/>
          <dgm:bulletEnabled val="1"/>
        </dgm:presLayoutVars>
      </dgm:prSet>
      <dgm:spPr/>
    </dgm:pt>
    <dgm:pt modelId="{58F62532-DD04-453E-A2A1-B6C1D8776B1F}" type="pres">
      <dgm:prSet presAssocID="{B9880232-15E9-427E-9650-EB3E8E871A33}" presName="spacer" presStyleCnt="0"/>
      <dgm:spPr/>
    </dgm:pt>
    <dgm:pt modelId="{DC1EE5E1-641A-436B-A590-2C714D591586}" type="pres">
      <dgm:prSet presAssocID="{704A6AE2-75C5-4148-A30A-F4812DCB92E8}" presName="parentText" presStyleLbl="node1" presStyleIdx="3" presStyleCnt="4">
        <dgm:presLayoutVars>
          <dgm:chMax val="0"/>
          <dgm:bulletEnabled val="1"/>
        </dgm:presLayoutVars>
      </dgm:prSet>
      <dgm:spPr/>
    </dgm:pt>
  </dgm:ptLst>
  <dgm:cxnLst>
    <dgm:cxn modelId="{7D5C941C-51DE-48B5-AD8D-0D65182BFE04}" type="presOf" srcId="{704A6AE2-75C5-4148-A30A-F4812DCB92E8}" destId="{DC1EE5E1-641A-436B-A590-2C714D591586}" srcOrd="0" destOrd="0" presId="urn:microsoft.com/office/officeart/2005/8/layout/vList2"/>
    <dgm:cxn modelId="{11CCD73E-A2FC-43A8-847D-84E37CC554A1}" srcId="{94FF5308-201A-4CA1-972D-92249C471B8D}" destId="{2DB63866-27DD-4DCD-8E0E-02E7C8A3B5FF}" srcOrd="1" destOrd="0" parTransId="{D4EF3E31-FFDF-4BF8-B963-0396647F089E}" sibTransId="{9F0ED61C-4F66-4AE1-8510-E5E89DF29B70}"/>
    <dgm:cxn modelId="{E8DFFF53-DFC2-4789-B33C-0D1B41D46050}" srcId="{94FF5308-201A-4CA1-972D-92249C471B8D}" destId="{BB6C51FF-491F-4908-A7DC-007154030218}" srcOrd="2" destOrd="0" parTransId="{48C325C1-6B4A-4B57-916D-485A85E9EBDC}" sibTransId="{B9880232-15E9-427E-9650-EB3E8E871A33}"/>
    <dgm:cxn modelId="{5BB1157E-381E-461D-B8A9-33D917EB48BF}" srcId="{94FF5308-201A-4CA1-972D-92249C471B8D}" destId="{704A6AE2-75C5-4148-A30A-F4812DCB92E8}" srcOrd="3" destOrd="0" parTransId="{D110264E-D919-4613-8557-394CAC7201D9}" sibTransId="{1194C8CB-454B-48DA-BBB2-73602EA18876}"/>
    <dgm:cxn modelId="{629B86A6-9DC6-48CA-B0DA-0CBE8FB8333A}" type="presOf" srcId="{BB6C51FF-491F-4908-A7DC-007154030218}" destId="{8BD40048-8BC5-4E6E-A81D-B04FAF26BB57}" srcOrd="0" destOrd="0" presId="urn:microsoft.com/office/officeart/2005/8/layout/vList2"/>
    <dgm:cxn modelId="{B76618BF-5508-4625-8C5B-558AC1F5FF2F}" srcId="{94FF5308-201A-4CA1-972D-92249C471B8D}" destId="{A73C544F-AC46-49AD-AF82-D27C741316F0}" srcOrd="0" destOrd="0" parTransId="{F7B9FDE3-905B-4100-ACD7-0DEBA1ACB295}" sibTransId="{63DAAD41-9DE1-487E-B62C-935DEC0B3A76}"/>
    <dgm:cxn modelId="{05020EEA-AD51-4785-9583-B8C38E504ED2}" type="presOf" srcId="{A73C544F-AC46-49AD-AF82-D27C741316F0}" destId="{D49830A0-70A6-445B-8303-33F67501EDFA}" srcOrd="0" destOrd="0" presId="urn:microsoft.com/office/officeart/2005/8/layout/vList2"/>
    <dgm:cxn modelId="{ED6CB9F3-A0D0-4142-BA4D-91568E4EF0FC}" type="presOf" srcId="{2DB63866-27DD-4DCD-8E0E-02E7C8A3B5FF}" destId="{218DD510-BE9B-4379-9B0D-BAF6D61E9E2D}" srcOrd="0" destOrd="0" presId="urn:microsoft.com/office/officeart/2005/8/layout/vList2"/>
    <dgm:cxn modelId="{84EE3DF6-FEA3-493B-A38F-914CC675A0DC}" type="presOf" srcId="{94FF5308-201A-4CA1-972D-92249C471B8D}" destId="{E6FBEAA8-4F55-4D65-9BE7-D22FBC905FE5}" srcOrd="0" destOrd="0" presId="urn:microsoft.com/office/officeart/2005/8/layout/vList2"/>
    <dgm:cxn modelId="{EA090F4E-198E-492D-9EE1-49C7C6186F9E}" type="presParOf" srcId="{E6FBEAA8-4F55-4D65-9BE7-D22FBC905FE5}" destId="{D49830A0-70A6-445B-8303-33F67501EDFA}" srcOrd="0" destOrd="0" presId="urn:microsoft.com/office/officeart/2005/8/layout/vList2"/>
    <dgm:cxn modelId="{102E45EA-1C3E-4C0E-8516-F4918211CBE1}" type="presParOf" srcId="{E6FBEAA8-4F55-4D65-9BE7-D22FBC905FE5}" destId="{1DC7F0A2-D62A-495D-94AB-1CB1D07F5568}" srcOrd="1" destOrd="0" presId="urn:microsoft.com/office/officeart/2005/8/layout/vList2"/>
    <dgm:cxn modelId="{6399CFB3-C3F8-489A-8F6F-293D15C1ECCB}" type="presParOf" srcId="{E6FBEAA8-4F55-4D65-9BE7-D22FBC905FE5}" destId="{218DD510-BE9B-4379-9B0D-BAF6D61E9E2D}" srcOrd="2" destOrd="0" presId="urn:microsoft.com/office/officeart/2005/8/layout/vList2"/>
    <dgm:cxn modelId="{385E8BB3-2725-4537-8EA0-38088ED86A63}" type="presParOf" srcId="{E6FBEAA8-4F55-4D65-9BE7-D22FBC905FE5}" destId="{5153F045-5609-4760-AD82-5AFD28962209}" srcOrd="3" destOrd="0" presId="urn:microsoft.com/office/officeart/2005/8/layout/vList2"/>
    <dgm:cxn modelId="{804C6B47-B796-4A99-871A-F29EAAC48B32}" type="presParOf" srcId="{E6FBEAA8-4F55-4D65-9BE7-D22FBC905FE5}" destId="{8BD40048-8BC5-4E6E-A81D-B04FAF26BB57}" srcOrd="4" destOrd="0" presId="urn:microsoft.com/office/officeart/2005/8/layout/vList2"/>
    <dgm:cxn modelId="{30F03FBC-0C68-4C9F-9E59-9CAF196D554A}" type="presParOf" srcId="{E6FBEAA8-4F55-4D65-9BE7-D22FBC905FE5}" destId="{58F62532-DD04-453E-A2A1-B6C1D8776B1F}" srcOrd="5" destOrd="0" presId="urn:microsoft.com/office/officeart/2005/8/layout/vList2"/>
    <dgm:cxn modelId="{529F9E6F-5CCB-4FB2-9617-193B6FEDB91D}" type="presParOf" srcId="{E6FBEAA8-4F55-4D65-9BE7-D22FBC905FE5}" destId="{DC1EE5E1-641A-436B-A590-2C714D591586}"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E672B51-BCFC-4F15-B16A-DD720511CAE6}" type="doc">
      <dgm:prSet loTypeId="urn:microsoft.com/office/officeart/2005/8/layout/hierarchy1" loCatId="hierarchy" qsTypeId="urn:microsoft.com/office/officeart/2005/8/quickstyle/simple1" qsCatId="simple" csTypeId="urn:microsoft.com/office/officeart/2005/8/colors/colorful1" csCatId="colorful" phldr="1"/>
      <dgm:spPr/>
      <dgm:t>
        <a:bodyPr/>
        <a:lstStyle/>
        <a:p>
          <a:endParaRPr lang="en-US"/>
        </a:p>
      </dgm:t>
    </dgm:pt>
    <dgm:pt modelId="{696CE931-5C13-4054-9805-4A4E1B75D53C}">
      <dgm:prSet/>
      <dgm:spPr/>
      <dgm:t>
        <a:bodyPr/>
        <a:lstStyle/>
        <a:p>
          <a:r>
            <a:rPr lang="en-US" b="0" i="0" baseline="0" dirty="0"/>
            <a:t>A broad area of tissue needs to be investigated and tiny metastases are frequently missed. </a:t>
          </a:r>
          <a:endParaRPr lang="en-US" dirty="0"/>
        </a:p>
      </dgm:t>
    </dgm:pt>
    <dgm:pt modelId="{F7342190-EDF6-487C-ABF1-93E61FCDE065}" type="parTrans" cxnId="{792CDD37-4D1A-4048-BA74-47AB5AC4A2F8}">
      <dgm:prSet/>
      <dgm:spPr/>
      <dgm:t>
        <a:bodyPr/>
        <a:lstStyle/>
        <a:p>
          <a:endParaRPr lang="en-US"/>
        </a:p>
      </dgm:t>
    </dgm:pt>
    <dgm:pt modelId="{800A7773-194E-47ED-B40F-9B87E8DB478E}" type="sibTrans" cxnId="{792CDD37-4D1A-4048-BA74-47AB5AC4A2F8}">
      <dgm:prSet/>
      <dgm:spPr/>
      <dgm:t>
        <a:bodyPr/>
        <a:lstStyle/>
        <a:p>
          <a:endParaRPr lang="en-US"/>
        </a:p>
      </dgm:t>
    </dgm:pt>
    <dgm:pt modelId="{9D53337A-8CDD-43E6-A355-64783A94F418}">
      <dgm:prSet/>
      <dgm:spPr/>
      <dgm:t>
        <a:bodyPr/>
        <a:lstStyle/>
        <a:p>
          <a:r>
            <a:rPr lang="en-US" dirty="0"/>
            <a:t>Decrease Pathologist’s labor  and increase detection accuracy.</a:t>
          </a:r>
        </a:p>
      </dgm:t>
    </dgm:pt>
    <dgm:pt modelId="{132FEB50-6832-4396-9324-A0826E18E0FF}" type="parTrans" cxnId="{708A1E46-F641-4A71-AA3A-6629F78134A8}">
      <dgm:prSet/>
      <dgm:spPr/>
      <dgm:t>
        <a:bodyPr/>
        <a:lstStyle/>
        <a:p>
          <a:endParaRPr lang="en-US"/>
        </a:p>
      </dgm:t>
    </dgm:pt>
    <dgm:pt modelId="{31B72DCA-71AF-4BF5-985A-6252AFB64546}" type="sibTrans" cxnId="{708A1E46-F641-4A71-AA3A-6629F78134A8}">
      <dgm:prSet/>
      <dgm:spPr/>
      <dgm:t>
        <a:bodyPr/>
        <a:lstStyle/>
        <a:p>
          <a:endParaRPr lang="en-US"/>
        </a:p>
      </dgm:t>
    </dgm:pt>
    <dgm:pt modelId="{867E81D4-4C9F-4633-9CAF-AA9E9D45097C}">
      <dgm:prSet/>
      <dgm:spPr/>
      <dgm:t>
        <a:bodyPr/>
        <a:lstStyle/>
        <a:p>
          <a:r>
            <a:rPr lang="en-US" b="0" i="0" baseline="0"/>
            <a:t>Can help pathologists save time and improve the likelihood of early diagnosis. </a:t>
          </a:r>
          <a:endParaRPr lang="en-US"/>
        </a:p>
      </dgm:t>
    </dgm:pt>
    <dgm:pt modelId="{44DF4A8D-E739-47CC-99CB-FA58C17EAA0C}" type="parTrans" cxnId="{45FA8D7B-CD31-400C-8CB5-2F05B0121D09}">
      <dgm:prSet/>
      <dgm:spPr/>
      <dgm:t>
        <a:bodyPr/>
        <a:lstStyle/>
        <a:p>
          <a:endParaRPr lang="en-US"/>
        </a:p>
      </dgm:t>
    </dgm:pt>
    <dgm:pt modelId="{E32EEE2A-F659-42D5-9F88-E407157ED653}" type="sibTrans" cxnId="{45FA8D7B-CD31-400C-8CB5-2F05B0121D09}">
      <dgm:prSet/>
      <dgm:spPr/>
      <dgm:t>
        <a:bodyPr/>
        <a:lstStyle/>
        <a:p>
          <a:endParaRPr lang="en-US"/>
        </a:p>
      </dgm:t>
    </dgm:pt>
    <dgm:pt modelId="{9A735DAB-339A-4DA2-B54A-2D6262068FE1}">
      <dgm:prSet/>
      <dgm:spPr/>
      <dgm:t>
        <a:bodyPr/>
        <a:lstStyle/>
        <a:p>
          <a:r>
            <a:rPr lang="en-US" dirty="0"/>
            <a:t>R</a:t>
          </a:r>
          <a:r>
            <a:rPr lang="en-US" b="0" i="0" baseline="0" dirty="0"/>
            <a:t>educe the mortality rate and act as a helping hand for pathologists </a:t>
          </a:r>
          <a:endParaRPr lang="en-US" dirty="0"/>
        </a:p>
      </dgm:t>
    </dgm:pt>
    <dgm:pt modelId="{5B9D4831-50F0-4535-9922-252D17FABD42}" type="parTrans" cxnId="{30C9E4A7-36A1-4F84-B5CD-1AB2023E6E17}">
      <dgm:prSet/>
      <dgm:spPr/>
      <dgm:t>
        <a:bodyPr/>
        <a:lstStyle/>
        <a:p>
          <a:endParaRPr lang="en-US"/>
        </a:p>
      </dgm:t>
    </dgm:pt>
    <dgm:pt modelId="{158E66A7-5AE3-49AD-8CDD-A13FF69D4FA1}" type="sibTrans" cxnId="{30C9E4A7-36A1-4F84-B5CD-1AB2023E6E17}">
      <dgm:prSet/>
      <dgm:spPr/>
      <dgm:t>
        <a:bodyPr/>
        <a:lstStyle/>
        <a:p>
          <a:endParaRPr lang="en-US"/>
        </a:p>
      </dgm:t>
    </dgm:pt>
    <dgm:pt modelId="{F7F5B0B7-372C-47B8-96BE-43B396C8967B}" type="pres">
      <dgm:prSet presAssocID="{EE672B51-BCFC-4F15-B16A-DD720511CAE6}" presName="hierChild1" presStyleCnt="0">
        <dgm:presLayoutVars>
          <dgm:chPref val="1"/>
          <dgm:dir/>
          <dgm:animOne val="branch"/>
          <dgm:animLvl val="lvl"/>
          <dgm:resizeHandles/>
        </dgm:presLayoutVars>
      </dgm:prSet>
      <dgm:spPr/>
    </dgm:pt>
    <dgm:pt modelId="{B0568610-951E-4183-95DC-64F6E27AFD8E}" type="pres">
      <dgm:prSet presAssocID="{696CE931-5C13-4054-9805-4A4E1B75D53C}" presName="hierRoot1" presStyleCnt="0"/>
      <dgm:spPr/>
    </dgm:pt>
    <dgm:pt modelId="{F782415A-152A-4919-AF1C-36A8E403D01A}" type="pres">
      <dgm:prSet presAssocID="{696CE931-5C13-4054-9805-4A4E1B75D53C}" presName="composite" presStyleCnt="0"/>
      <dgm:spPr/>
    </dgm:pt>
    <dgm:pt modelId="{D70AF802-BD67-4ED6-BB4A-55F454AB0E76}" type="pres">
      <dgm:prSet presAssocID="{696CE931-5C13-4054-9805-4A4E1B75D53C}" presName="background" presStyleLbl="node0" presStyleIdx="0" presStyleCnt="4"/>
      <dgm:spPr/>
    </dgm:pt>
    <dgm:pt modelId="{3C9C2077-E089-4C14-9150-BA81EECEBED4}" type="pres">
      <dgm:prSet presAssocID="{696CE931-5C13-4054-9805-4A4E1B75D53C}" presName="text" presStyleLbl="fgAcc0" presStyleIdx="0" presStyleCnt="4">
        <dgm:presLayoutVars>
          <dgm:chPref val="3"/>
        </dgm:presLayoutVars>
      </dgm:prSet>
      <dgm:spPr/>
    </dgm:pt>
    <dgm:pt modelId="{3172916B-4AF8-442D-8B1E-1CEB305CB49A}" type="pres">
      <dgm:prSet presAssocID="{696CE931-5C13-4054-9805-4A4E1B75D53C}" presName="hierChild2" presStyleCnt="0"/>
      <dgm:spPr/>
    </dgm:pt>
    <dgm:pt modelId="{B1DB84EE-1151-48BA-A44C-0DF8AE412AC3}" type="pres">
      <dgm:prSet presAssocID="{9D53337A-8CDD-43E6-A355-64783A94F418}" presName="hierRoot1" presStyleCnt="0"/>
      <dgm:spPr/>
    </dgm:pt>
    <dgm:pt modelId="{0DC26FA9-1EAE-4DE8-94D8-1122BA372E79}" type="pres">
      <dgm:prSet presAssocID="{9D53337A-8CDD-43E6-A355-64783A94F418}" presName="composite" presStyleCnt="0"/>
      <dgm:spPr/>
    </dgm:pt>
    <dgm:pt modelId="{DD1F9E6D-A525-4216-B39B-913BF72413C2}" type="pres">
      <dgm:prSet presAssocID="{9D53337A-8CDD-43E6-A355-64783A94F418}" presName="background" presStyleLbl="node0" presStyleIdx="1" presStyleCnt="4"/>
      <dgm:spPr/>
    </dgm:pt>
    <dgm:pt modelId="{962E065D-8D3F-4F28-9A99-FBF2D63E58FE}" type="pres">
      <dgm:prSet presAssocID="{9D53337A-8CDD-43E6-A355-64783A94F418}" presName="text" presStyleLbl="fgAcc0" presStyleIdx="1" presStyleCnt="4">
        <dgm:presLayoutVars>
          <dgm:chPref val="3"/>
        </dgm:presLayoutVars>
      </dgm:prSet>
      <dgm:spPr/>
    </dgm:pt>
    <dgm:pt modelId="{B9B1985C-AF00-4503-AE77-B4D4446FD4A7}" type="pres">
      <dgm:prSet presAssocID="{9D53337A-8CDD-43E6-A355-64783A94F418}" presName="hierChild2" presStyleCnt="0"/>
      <dgm:spPr/>
    </dgm:pt>
    <dgm:pt modelId="{B90D4BDE-E1D2-4C90-906B-62A419FF4210}" type="pres">
      <dgm:prSet presAssocID="{867E81D4-4C9F-4633-9CAF-AA9E9D45097C}" presName="hierRoot1" presStyleCnt="0"/>
      <dgm:spPr/>
    </dgm:pt>
    <dgm:pt modelId="{6B0C855E-ABD4-4DDE-9C9B-F5FB0EF53820}" type="pres">
      <dgm:prSet presAssocID="{867E81D4-4C9F-4633-9CAF-AA9E9D45097C}" presName="composite" presStyleCnt="0"/>
      <dgm:spPr/>
    </dgm:pt>
    <dgm:pt modelId="{E43F27E4-C155-415A-8BD8-F0147790D0B2}" type="pres">
      <dgm:prSet presAssocID="{867E81D4-4C9F-4633-9CAF-AA9E9D45097C}" presName="background" presStyleLbl="node0" presStyleIdx="2" presStyleCnt="4"/>
      <dgm:spPr/>
    </dgm:pt>
    <dgm:pt modelId="{F15766CA-5A4C-4974-A48B-EC446EDF9EAF}" type="pres">
      <dgm:prSet presAssocID="{867E81D4-4C9F-4633-9CAF-AA9E9D45097C}" presName="text" presStyleLbl="fgAcc0" presStyleIdx="2" presStyleCnt="4">
        <dgm:presLayoutVars>
          <dgm:chPref val="3"/>
        </dgm:presLayoutVars>
      </dgm:prSet>
      <dgm:spPr/>
    </dgm:pt>
    <dgm:pt modelId="{9CCEFB2A-BFBE-4E59-8200-E8604127C21F}" type="pres">
      <dgm:prSet presAssocID="{867E81D4-4C9F-4633-9CAF-AA9E9D45097C}" presName="hierChild2" presStyleCnt="0"/>
      <dgm:spPr/>
    </dgm:pt>
    <dgm:pt modelId="{1E23301B-7703-4294-8A09-0FC117538B6B}" type="pres">
      <dgm:prSet presAssocID="{9A735DAB-339A-4DA2-B54A-2D6262068FE1}" presName="hierRoot1" presStyleCnt="0"/>
      <dgm:spPr/>
    </dgm:pt>
    <dgm:pt modelId="{5C0B7985-64CB-4A92-8EBE-09162FF80E40}" type="pres">
      <dgm:prSet presAssocID="{9A735DAB-339A-4DA2-B54A-2D6262068FE1}" presName="composite" presStyleCnt="0"/>
      <dgm:spPr/>
    </dgm:pt>
    <dgm:pt modelId="{FFFD6F75-9C99-4102-AC01-4BA9ADE3412D}" type="pres">
      <dgm:prSet presAssocID="{9A735DAB-339A-4DA2-B54A-2D6262068FE1}" presName="background" presStyleLbl="node0" presStyleIdx="3" presStyleCnt="4"/>
      <dgm:spPr/>
    </dgm:pt>
    <dgm:pt modelId="{33BAC326-8B69-489C-951D-568EE649C74C}" type="pres">
      <dgm:prSet presAssocID="{9A735DAB-339A-4DA2-B54A-2D6262068FE1}" presName="text" presStyleLbl="fgAcc0" presStyleIdx="3" presStyleCnt="4">
        <dgm:presLayoutVars>
          <dgm:chPref val="3"/>
        </dgm:presLayoutVars>
      </dgm:prSet>
      <dgm:spPr/>
    </dgm:pt>
    <dgm:pt modelId="{FFB94736-9644-4F81-8847-8D02EFA365D3}" type="pres">
      <dgm:prSet presAssocID="{9A735DAB-339A-4DA2-B54A-2D6262068FE1}" presName="hierChild2" presStyleCnt="0"/>
      <dgm:spPr/>
    </dgm:pt>
  </dgm:ptLst>
  <dgm:cxnLst>
    <dgm:cxn modelId="{FD970737-ADDC-4BCA-9D0B-2ACCBE94E556}" type="presOf" srcId="{867E81D4-4C9F-4633-9CAF-AA9E9D45097C}" destId="{F15766CA-5A4C-4974-A48B-EC446EDF9EAF}" srcOrd="0" destOrd="0" presId="urn:microsoft.com/office/officeart/2005/8/layout/hierarchy1"/>
    <dgm:cxn modelId="{792CDD37-4D1A-4048-BA74-47AB5AC4A2F8}" srcId="{EE672B51-BCFC-4F15-B16A-DD720511CAE6}" destId="{696CE931-5C13-4054-9805-4A4E1B75D53C}" srcOrd="0" destOrd="0" parTransId="{F7342190-EDF6-487C-ABF1-93E61FCDE065}" sibTransId="{800A7773-194E-47ED-B40F-9B87E8DB478E}"/>
    <dgm:cxn modelId="{708A1E46-F641-4A71-AA3A-6629F78134A8}" srcId="{EE672B51-BCFC-4F15-B16A-DD720511CAE6}" destId="{9D53337A-8CDD-43E6-A355-64783A94F418}" srcOrd="1" destOrd="0" parTransId="{132FEB50-6832-4396-9324-A0826E18E0FF}" sibTransId="{31B72DCA-71AF-4BF5-985A-6252AFB64546}"/>
    <dgm:cxn modelId="{45FA8D7B-CD31-400C-8CB5-2F05B0121D09}" srcId="{EE672B51-BCFC-4F15-B16A-DD720511CAE6}" destId="{867E81D4-4C9F-4633-9CAF-AA9E9D45097C}" srcOrd="2" destOrd="0" parTransId="{44DF4A8D-E739-47CC-99CB-FA58C17EAA0C}" sibTransId="{E32EEE2A-F659-42D5-9F88-E407157ED653}"/>
    <dgm:cxn modelId="{30C9E4A7-36A1-4F84-B5CD-1AB2023E6E17}" srcId="{EE672B51-BCFC-4F15-B16A-DD720511CAE6}" destId="{9A735DAB-339A-4DA2-B54A-2D6262068FE1}" srcOrd="3" destOrd="0" parTransId="{5B9D4831-50F0-4535-9922-252D17FABD42}" sibTransId="{158E66A7-5AE3-49AD-8CDD-A13FF69D4FA1}"/>
    <dgm:cxn modelId="{363F94AA-9666-4380-BBE5-2005714A9EC6}" type="presOf" srcId="{9D53337A-8CDD-43E6-A355-64783A94F418}" destId="{962E065D-8D3F-4F28-9A99-FBF2D63E58FE}" srcOrd="0" destOrd="0" presId="urn:microsoft.com/office/officeart/2005/8/layout/hierarchy1"/>
    <dgm:cxn modelId="{65D156B8-3D38-463E-B25C-573D016C1177}" type="presOf" srcId="{EE672B51-BCFC-4F15-B16A-DD720511CAE6}" destId="{F7F5B0B7-372C-47B8-96BE-43B396C8967B}" srcOrd="0" destOrd="0" presId="urn:microsoft.com/office/officeart/2005/8/layout/hierarchy1"/>
    <dgm:cxn modelId="{7264EDC1-9206-45EA-8F20-0BDA585951CA}" type="presOf" srcId="{696CE931-5C13-4054-9805-4A4E1B75D53C}" destId="{3C9C2077-E089-4C14-9150-BA81EECEBED4}" srcOrd="0" destOrd="0" presId="urn:microsoft.com/office/officeart/2005/8/layout/hierarchy1"/>
    <dgm:cxn modelId="{6366E4EA-0369-4B73-8537-FA5C3E2AFA58}" type="presOf" srcId="{9A735DAB-339A-4DA2-B54A-2D6262068FE1}" destId="{33BAC326-8B69-489C-951D-568EE649C74C}" srcOrd="0" destOrd="0" presId="urn:microsoft.com/office/officeart/2005/8/layout/hierarchy1"/>
    <dgm:cxn modelId="{C3C9245E-C2BB-4799-8CEA-9452F40EA265}" type="presParOf" srcId="{F7F5B0B7-372C-47B8-96BE-43B396C8967B}" destId="{B0568610-951E-4183-95DC-64F6E27AFD8E}" srcOrd="0" destOrd="0" presId="urn:microsoft.com/office/officeart/2005/8/layout/hierarchy1"/>
    <dgm:cxn modelId="{3E76607E-9FC2-4EE6-9266-75BC197787CE}" type="presParOf" srcId="{B0568610-951E-4183-95DC-64F6E27AFD8E}" destId="{F782415A-152A-4919-AF1C-36A8E403D01A}" srcOrd="0" destOrd="0" presId="urn:microsoft.com/office/officeart/2005/8/layout/hierarchy1"/>
    <dgm:cxn modelId="{C0491805-EDC4-461A-8685-4AFBD928B930}" type="presParOf" srcId="{F782415A-152A-4919-AF1C-36A8E403D01A}" destId="{D70AF802-BD67-4ED6-BB4A-55F454AB0E76}" srcOrd="0" destOrd="0" presId="urn:microsoft.com/office/officeart/2005/8/layout/hierarchy1"/>
    <dgm:cxn modelId="{CA09B003-01BA-4302-B04F-0584D7E36F78}" type="presParOf" srcId="{F782415A-152A-4919-AF1C-36A8E403D01A}" destId="{3C9C2077-E089-4C14-9150-BA81EECEBED4}" srcOrd="1" destOrd="0" presId="urn:microsoft.com/office/officeart/2005/8/layout/hierarchy1"/>
    <dgm:cxn modelId="{CBC691A1-A7D8-49AD-88D2-C4E99E0E9ADC}" type="presParOf" srcId="{B0568610-951E-4183-95DC-64F6E27AFD8E}" destId="{3172916B-4AF8-442D-8B1E-1CEB305CB49A}" srcOrd="1" destOrd="0" presId="urn:microsoft.com/office/officeart/2005/8/layout/hierarchy1"/>
    <dgm:cxn modelId="{70802FFD-9233-446B-ABC7-39AD98A2EEF0}" type="presParOf" srcId="{F7F5B0B7-372C-47B8-96BE-43B396C8967B}" destId="{B1DB84EE-1151-48BA-A44C-0DF8AE412AC3}" srcOrd="1" destOrd="0" presId="urn:microsoft.com/office/officeart/2005/8/layout/hierarchy1"/>
    <dgm:cxn modelId="{8210F62A-6B3B-4403-B2C1-C59725535732}" type="presParOf" srcId="{B1DB84EE-1151-48BA-A44C-0DF8AE412AC3}" destId="{0DC26FA9-1EAE-4DE8-94D8-1122BA372E79}" srcOrd="0" destOrd="0" presId="urn:microsoft.com/office/officeart/2005/8/layout/hierarchy1"/>
    <dgm:cxn modelId="{25466D9B-0864-4146-BA94-A09D151E919A}" type="presParOf" srcId="{0DC26FA9-1EAE-4DE8-94D8-1122BA372E79}" destId="{DD1F9E6D-A525-4216-B39B-913BF72413C2}" srcOrd="0" destOrd="0" presId="urn:microsoft.com/office/officeart/2005/8/layout/hierarchy1"/>
    <dgm:cxn modelId="{1FEE08F0-F035-44A3-99EE-3F49146B224B}" type="presParOf" srcId="{0DC26FA9-1EAE-4DE8-94D8-1122BA372E79}" destId="{962E065D-8D3F-4F28-9A99-FBF2D63E58FE}" srcOrd="1" destOrd="0" presId="urn:microsoft.com/office/officeart/2005/8/layout/hierarchy1"/>
    <dgm:cxn modelId="{E5CA6167-86B1-47B6-915F-70B83511842C}" type="presParOf" srcId="{B1DB84EE-1151-48BA-A44C-0DF8AE412AC3}" destId="{B9B1985C-AF00-4503-AE77-B4D4446FD4A7}" srcOrd="1" destOrd="0" presId="urn:microsoft.com/office/officeart/2005/8/layout/hierarchy1"/>
    <dgm:cxn modelId="{677F4096-1DD6-42EB-A144-CFD1FC24168C}" type="presParOf" srcId="{F7F5B0B7-372C-47B8-96BE-43B396C8967B}" destId="{B90D4BDE-E1D2-4C90-906B-62A419FF4210}" srcOrd="2" destOrd="0" presId="urn:microsoft.com/office/officeart/2005/8/layout/hierarchy1"/>
    <dgm:cxn modelId="{EEE52974-5004-4D7B-AD5C-B7D19A937386}" type="presParOf" srcId="{B90D4BDE-E1D2-4C90-906B-62A419FF4210}" destId="{6B0C855E-ABD4-4DDE-9C9B-F5FB0EF53820}" srcOrd="0" destOrd="0" presId="urn:microsoft.com/office/officeart/2005/8/layout/hierarchy1"/>
    <dgm:cxn modelId="{868FEFF0-7EA6-4CAC-B142-57A6FCF7DCD5}" type="presParOf" srcId="{6B0C855E-ABD4-4DDE-9C9B-F5FB0EF53820}" destId="{E43F27E4-C155-415A-8BD8-F0147790D0B2}" srcOrd="0" destOrd="0" presId="urn:microsoft.com/office/officeart/2005/8/layout/hierarchy1"/>
    <dgm:cxn modelId="{12D948EE-A5EF-44CF-A9B9-D35EEEC8977E}" type="presParOf" srcId="{6B0C855E-ABD4-4DDE-9C9B-F5FB0EF53820}" destId="{F15766CA-5A4C-4974-A48B-EC446EDF9EAF}" srcOrd="1" destOrd="0" presId="urn:microsoft.com/office/officeart/2005/8/layout/hierarchy1"/>
    <dgm:cxn modelId="{C9BD82A9-2F71-4806-B0AC-ADDABCB3DA7E}" type="presParOf" srcId="{B90D4BDE-E1D2-4C90-906B-62A419FF4210}" destId="{9CCEFB2A-BFBE-4E59-8200-E8604127C21F}" srcOrd="1" destOrd="0" presId="urn:microsoft.com/office/officeart/2005/8/layout/hierarchy1"/>
    <dgm:cxn modelId="{0139896D-D6E0-4541-A1EE-7DFB2F40ABF6}" type="presParOf" srcId="{F7F5B0B7-372C-47B8-96BE-43B396C8967B}" destId="{1E23301B-7703-4294-8A09-0FC117538B6B}" srcOrd="3" destOrd="0" presId="urn:microsoft.com/office/officeart/2005/8/layout/hierarchy1"/>
    <dgm:cxn modelId="{83E53672-CE3C-46FC-BA08-7358DEA9AB2A}" type="presParOf" srcId="{1E23301B-7703-4294-8A09-0FC117538B6B}" destId="{5C0B7985-64CB-4A92-8EBE-09162FF80E40}" srcOrd="0" destOrd="0" presId="urn:microsoft.com/office/officeart/2005/8/layout/hierarchy1"/>
    <dgm:cxn modelId="{8F8DEBC9-0352-42FD-8490-38B12FDBC8B5}" type="presParOf" srcId="{5C0B7985-64CB-4A92-8EBE-09162FF80E40}" destId="{FFFD6F75-9C99-4102-AC01-4BA9ADE3412D}" srcOrd="0" destOrd="0" presId="urn:microsoft.com/office/officeart/2005/8/layout/hierarchy1"/>
    <dgm:cxn modelId="{C1C447DC-CC23-4D1E-BA6C-C26D83790DC2}" type="presParOf" srcId="{5C0B7985-64CB-4A92-8EBE-09162FF80E40}" destId="{33BAC326-8B69-489C-951D-568EE649C74C}" srcOrd="1" destOrd="0" presId="urn:microsoft.com/office/officeart/2005/8/layout/hierarchy1"/>
    <dgm:cxn modelId="{5FF7A1D1-F3E0-4BA9-A236-847F10F95EFC}" type="presParOf" srcId="{1E23301B-7703-4294-8A09-0FC117538B6B}" destId="{FFB94736-9644-4F81-8847-8D02EFA365D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A7C8F53-6980-415C-B685-1B171B9375F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C2420367-5499-4E76-8133-CCCF0C3F684F}">
      <dgm:prSet/>
      <dgm:spPr/>
      <dgm:t>
        <a:bodyPr/>
        <a:lstStyle/>
        <a:p>
          <a:r>
            <a:rPr lang="en-IN"/>
            <a:t>Sourced from the online platform Kaggle.</a:t>
          </a:r>
          <a:endParaRPr lang="en-US"/>
        </a:p>
      </dgm:t>
    </dgm:pt>
    <dgm:pt modelId="{630D6AC9-70D0-4451-8AA2-CC9964C5FC90}" type="parTrans" cxnId="{2B0E444B-EA78-4B56-BC17-D0A76F76D7B7}">
      <dgm:prSet/>
      <dgm:spPr/>
      <dgm:t>
        <a:bodyPr/>
        <a:lstStyle/>
        <a:p>
          <a:endParaRPr lang="en-US"/>
        </a:p>
      </dgm:t>
    </dgm:pt>
    <dgm:pt modelId="{DA3066D2-1132-44E1-9CCE-89ACF6D66489}" type="sibTrans" cxnId="{2B0E444B-EA78-4B56-BC17-D0A76F76D7B7}">
      <dgm:prSet/>
      <dgm:spPr/>
      <dgm:t>
        <a:bodyPr/>
        <a:lstStyle/>
        <a:p>
          <a:endParaRPr lang="en-US"/>
        </a:p>
      </dgm:t>
    </dgm:pt>
    <dgm:pt modelId="{40416B3B-8A0A-4656-8291-AD90A81469A8}">
      <dgm:prSet/>
      <dgm:spPr/>
      <dgm:t>
        <a:bodyPr/>
        <a:lstStyle/>
        <a:p>
          <a:r>
            <a:rPr lang="en-IN"/>
            <a:t>Subset of Original PatchCamelyon (PCam) Dataset.</a:t>
          </a:r>
          <a:endParaRPr lang="en-US"/>
        </a:p>
      </dgm:t>
    </dgm:pt>
    <dgm:pt modelId="{1D48393F-8697-4FE5-B46D-C7ABEED2823A}" type="parTrans" cxnId="{BD61906E-C725-48A3-8EB2-60AB0D8B1D20}">
      <dgm:prSet/>
      <dgm:spPr/>
      <dgm:t>
        <a:bodyPr/>
        <a:lstStyle/>
        <a:p>
          <a:endParaRPr lang="en-US"/>
        </a:p>
      </dgm:t>
    </dgm:pt>
    <dgm:pt modelId="{52F75E55-DE26-47CC-9A10-B04B05D32941}" type="sibTrans" cxnId="{BD61906E-C725-48A3-8EB2-60AB0D8B1D20}">
      <dgm:prSet/>
      <dgm:spPr/>
      <dgm:t>
        <a:bodyPr/>
        <a:lstStyle/>
        <a:p>
          <a:endParaRPr lang="en-US"/>
        </a:p>
      </dgm:t>
    </dgm:pt>
    <dgm:pt modelId="{7A921B7C-3D81-4ADF-9BE9-7F8630501F8C}">
      <dgm:prSet/>
      <dgm:spPr/>
      <dgm:t>
        <a:bodyPr/>
        <a:lstStyle/>
        <a:p>
          <a:r>
            <a:rPr lang="en-IN"/>
            <a:t>Dataset was collected from 2 hospitals in The Netherlands.</a:t>
          </a:r>
          <a:endParaRPr lang="en-US"/>
        </a:p>
      </dgm:t>
    </dgm:pt>
    <dgm:pt modelId="{ADD79320-7572-433F-ABE0-B6587A3C10EB}" type="parTrans" cxnId="{14724283-9D50-4205-AC86-2049EA998AE3}">
      <dgm:prSet/>
      <dgm:spPr/>
      <dgm:t>
        <a:bodyPr/>
        <a:lstStyle/>
        <a:p>
          <a:endParaRPr lang="en-US"/>
        </a:p>
      </dgm:t>
    </dgm:pt>
    <dgm:pt modelId="{CC3E9F5C-9352-4197-A524-212D761E3C26}" type="sibTrans" cxnId="{14724283-9D50-4205-AC86-2049EA998AE3}">
      <dgm:prSet/>
      <dgm:spPr/>
      <dgm:t>
        <a:bodyPr/>
        <a:lstStyle/>
        <a:p>
          <a:endParaRPr lang="en-US"/>
        </a:p>
      </dgm:t>
    </dgm:pt>
    <dgm:pt modelId="{C018D0C8-C382-4DD9-8F30-157A19994B04}">
      <dgm:prSet/>
      <dgm:spPr/>
      <dgm:t>
        <a:bodyPr/>
        <a:lstStyle/>
        <a:p>
          <a:r>
            <a:rPr lang="en-IN"/>
            <a:t>The original dataset contains duplicate images, however, due to probabilistic sampling the version on Kaggle does not contain duplicates.</a:t>
          </a:r>
          <a:endParaRPr lang="en-US"/>
        </a:p>
      </dgm:t>
    </dgm:pt>
    <dgm:pt modelId="{B8996B66-A6AC-4E15-A571-E6A8D7038DA1}" type="parTrans" cxnId="{3BC25BAD-4DD2-426D-B102-40A0EA5AA119}">
      <dgm:prSet/>
      <dgm:spPr/>
      <dgm:t>
        <a:bodyPr/>
        <a:lstStyle/>
        <a:p>
          <a:endParaRPr lang="en-US"/>
        </a:p>
      </dgm:t>
    </dgm:pt>
    <dgm:pt modelId="{5C09E415-E76F-4327-8E64-B553F43E8250}" type="sibTrans" cxnId="{3BC25BAD-4DD2-426D-B102-40A0EA5AA119}">
      <dgm:prSet/>
      <dgm:spPr/>
      <dgm:t>
        <a:bodyPr/>
        <a:lstStyle/>
        <a:p>
          <a:endParaRPr lang="en-US"/>
        </a:p>
      </dgm:t>
    </dgm:pt>
    <dgm:pt modelId="{D4E6793B-8FDF-4300-837F-D8EFFD135155}" type="pres">
      <dgm:prSet presAssocID="{5A7C8F53-6980-415C-B685-1B171B9375FA}" presName="linear" presStyleCnt="0">
        <dgm:presLayoutVars>
          <dgm:animLvl val="lvl"/>
          <dgm:resizeHandles val="exact"/>
        </dgm:presLayoutVars>
      </dgm:prSet>
      <dgm:spPr/>
    </dgm:pt>
    <dgm:pt modelId="{2D43ACAF-404D-48F7-AD4A-840B97677691}" type="pres">
      <dgm:prSet presAssocID="{C2420367-5499-4E76-8133-CCCF0C3F684F}" presName="parentText" presStyleLbl="node1" presStyleIdx="0" presStyleCnt="4">
        <dgm:presLayoutVars>
          <dgm:chMax val="0"/>
          <dgm:bulletEnabled val="1"/>
        </dgm:presLayoutVars>
      </dgm:prSet>
      <dgm:spPr/>
    </dgm:pt>
    <dgm:pt modelId="{ED59ED0A-285E-4C0C-A340-A038C3EA94F2}" type="pres">
      <dgm:prSet presAssocID="{DA3066D2-1132-44E1-9CCE-89ACF6D66489}" presName="spacer" presStyleCnt="0"/>
      <dgm:spPr/>
    </dgm:pt>
    <dgm:pt modelId="{3E2AC6D9-FF04-489A-A9B6-B3EA555180A1}" type="pres">
      <dgm:prSet presAssocID="{40416B3B-8A0A-4656-8291-AD90A81469A8}" presName="parentText" presStyleLbl="node1" presStyleIdx="1" presStyleCnt="4">
        <dgm:presLayoutVars>
          <dgm:chMax val="0"/>
          <dgm:bulletEnabled val="1"/>
        </dgm:presLayoutVars>
      </dgm:prSet>
      <dgm:spPr/>
    </dgm:pt>
    <dgm:pt modelId="{449A0936-3946-4E0D-A93E-B231FF439407}" type="pres">
      <dgm:prSet presAssocID="{52F75E55-DE26-47CC-9A10-B04B05D32941}" presName="spacer" presStyleCnt="0"/>
      <dgm:spPr/>
    </dgm:pt>
    <dgm:pt modelId="{E94140F9-F4E2-4B5D-8306-BBC34D64ADE4}" type="pres">
      <dgm:prSet presAssocID="{7A921B7C-3D81-4ADF-9BE9-7F8630501F8C}" presName="parentText" presStyleLbl="node1" presStyleIdx="2" presStyleCnt="4">
        <dgm:presLayoutVars>
          <dgm:chMax val="0"/>
          <dgm:bulletEnabled val="1"/>
        </dgm:presLayoutVars>
      </dgm:prSet>
      <dgm:spPr/>
    </dgm:pt>
    <dgm:pt modelId="{C686221B-CFD1-4F8B-A856-F1D501FD755C}" type="pres">
      <dgm:prSet presAssocID="{CC3E9F5C-9352-4197-A524-212D761E3C26}" presName="spacer" presStyleCnt="0"/>
      <dgm:spPr/>
    </dgm:pt>
    <dgm:pt modelId="{FB7FAB74-A75C-4654-8704-038D31140E1D}" type="pres">
      <dgm:prSet presAssocID="{C018D0C8-C382-4DD9-8F30-157A19994B04}" presName="parentText" presStyleLbl="node1" presStyleIdx="3" presStyleCnt="4">
        <dgm:presLayoutVars>
          <dgm:chMax val="0"/>
          <dgm:bulletEnabled val="1"/>
        </dgm:presLayoutVars>
      </dgm:prSet>
      <dgm:spPr/>
    </dgm:pt>
  </dgm:ptLst>
  <dgm:cxnLst>
    <dgm:cxn modelId="{2B0E444B-EA78-4B56-BC17-D0A76F76D7B7}" srcId="{5A7C8F53-6980-415C-B685-1B171B9375FA}" destId="{C2420367-5499-4E76-8133-CCCF0C3F684F}" srcOrd="0" destOrd="0" parTransId="{630D6AC9-70D0-4451-8AA2-CC9964C5FC90}" sibTransId="{DA3066D2-1132-44E1-9CCE-89ACF6D66489}"/>
    <dgm:cxn modelId="{76014F6D-0D6D-4D64-B5F4-178A1950129D}" type="presOf" srcId="{7A921B7C-3D81-4ADF-9BE9-7F8630501F8C}" destId="{E94140F9-F4E2-4B5D-8306-BBC34D64ADE4}" srcOrd="0" destOrd="0" presId="urn:microsoft.com/office/officeart/2005/8/layout/vList2"/>
    <dgm:cxn modelId="{BD61906E-C725-48A3-8EB2-60AB0D8B1D20}" srcId="{5A7C8F53-6980-415C-B685-1B171B9375FA}" destId="{40416B3B-8A0A-4656-8291-AD90A81469A8}" srcOrd="1" destOrd="0" parTransId="{1D48393F-8697-4FE5-B46D-C7ABEED2823A}" sibTransId="{52F75E55-DE26-47CC-9A10-B04B05D32941}"/>
    <dgm:cxn modelId="{C942D17C-F650-4761-B0DC-91EA21C67A31}" type="presOf" srcId="{C2420367-5499-4E76-8133-CCCF0C3F684F}" destId="{2D43ACAF-404D-48F7-AD4A-840B97677691}" srcOrd="0" destOrd="0" presId="urn:microsoft.com/office/officeart/2005/8/layout/vList2"/>
    <dgm:cxn modelId="{EDC7267F-8F50-409B-A64E-8B7127C35367}" type="presOf" srcId="{5A7C8F53-6980-415C-B685-1B171B9375FA}" destId="{D4E6793B-8FDF-4300-837F-D8EFFD135155}" srcOrd="0" destOrd="0" presId="urn:microsoft.com/office/officeart/2005/8/layout/vList2"/>
    <dgm:cxn modelId="{14724283-9D50-4205-AC86-2049EA998AE3}" srcId="{5A7C8F53-6980-415C-B685-1B171B9375FA}" destId="{7A921B7C-3D81-4ADF-9BE9-7F8630501F8C}" srcOrd="2" destOrd="0" parTransId="{ADD79320-7572-433F-ABE0-B6587A3C10EB}" sibTransId="{CC3E9F5C-9352-4197-A524-212D761E3C26}"/>
    <dgm:cxn modelId="{3BC25BAD-4DD2-426D-B102-40A0EA5AA119}" srcId="{5A7C8F53-6980-415C-B685-1B171B9375FA}" destId="{C018D0C8-C382-4DD9-8F30-157A19994B04}" srcOrd="3" destOrd="0" parTransId="{B8996B66-A6AC-4E15-A571-E6A8D7038DA1}" sibTransId="{5C09E415-E76F-4327-8E64-B553F43E8250}"/>
    <dgm:cxn modelId="{7047AACE-06D3-4172-ADF7-6AF55F58D1C7}" type="presOf" srcId="{40416B3B-8A0A-4656-8291-AD90A81469A8}" destId="{3E2AC6D9-FF04-489A-A9B6-B3EA555180A1}" srcOrd="0" destOrd="0" presId="urn:microsoft.com/office/officeart/2005/8/layout/vList2"/>
    <dgm:cxn modelId="{A65DD8DD-D6BB-455A-86D9-DCDFF7F18C9F}" type="presOf" srcId="{C018D0C8-C382-4DD9-8F30-157A19994B04}" destId="{FB7FAB74-A75C-4654-8704-038D31140E1D}" srcOrd="0" destOrd="0" presId="urn:microsoft.com/office/officeart/2005/8/layout/vList2"/>
    <dgm:cxn modelId="{A6C3A052-FDD5-4551-9F21-6E7160A434BC}" type="presParOf" srcId="{D4E6793B-8FDF-4300-837F-D8EFFD135155}" destId="{2D43ACAF-404D-48F7-AD4A-840B97677691}" srcOrd="0" destOrd="0" presId="urn:microsoft.com/office/officeart/2005/8/layout/vList2"/>
    <dgm:cxn modelId="{FEE6FD31-2DC3-43D8-9B63-5E8739F3ABC6}" type="presParOf" srcId="{D4E6793B-8FDF-4300-837F-D8EFFD135155}" destId="{ED59ED0A-285E-4C0C-A340-A038C3EA94F2}" srcOrd="1" destOrd="0" presId="urn:microsoft.com/office/officeart/2005/8/layout/vList2"/>
    <dgm:cxn modelId="{D6DA38DF-3D9F-403F-B7C1-DF28178A44A2}" type="presParOf" srcId="{D4E6793B-8FDF-4300-837F-D8EFFD135155}" destId="{3E2AC6D9-FF04-489A-A9B6-B3EA555180A1}" srcOrd="2" destOrd="0" presId="urn:microsoft.com/office/officeart/2005/8/layout/vList2"/>
    <dgm:cxn modelId="{3BB623E0-476A-40F8-B66A-B916524F3B97}" type="presParOf" srcId="{D4E6793B-8FDF-4300-837F-D8EFFD135155}" destId="{449A0936-3946-4E0D-A93E-B231FF439407}" srcOrd="3" destOrd="0" presId="urn:microsoft.com/office/officeart/2005/8/layout/vList2"/>
    <dgm:cxn modelId="{F3FD6D37-1031-4965-96EB-C6277B10CC9B}" type="presParOf" srcId="{D4E6793B-8FDF-4300-837F-D8EFFD135155}" destId="{E94140F9-F4E2-4B5D-8306-BBC34D64ADE4}" srcOrd="4" destOrd="0" presId="urn:microsoft.com/office/officeart/2005/8/layout/vList2"/>
    <dgm:cxn modelId="{23ABDA62-EE35-4EFB-B9CD-537E5A4F45AA}" type="presParOf" srcId="{D4E6793B-8FDF-4300-837F-D8EFFD135155}" destId="{C686221B-CFD1-4F8B-A856-F1D501FD755C}" srcOrd="5" destOrd="0" presId="urn:microsoft.com/office/officeart/2005/8/layout/vList2"/>
    <dgm:cxn modelId="{CDABE6D3-3DBA-43B1-AED7-F85D132DA7DE}" type="presParOf" srcId="{D4E6793B-8FDF-4300-837F-D8EFFD135155}" destId="{FB7FAB74-A75C-4654-8704-038D31140E1D}"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28F384F-B742-4F7E-AAE4-F749CE6B5C89}"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844AA28B-76D0-44C3-B5D2-1949B832AAB1}">
      <dgm:prSet/>
      <dgm:spPr/>
      <dgm:t>
        <a:bodyPr/>
        <a:lstStyle/>
        <a:p>
          <a:r>
            <a:rPr lang="en-IN" i="0"/>
            <a:t>There are 2,20,025 in the train folder.</a:t>
          </a:r>
          <a:endParaRPr lang="en-US"/>
        </a:p>
      </dgm:t>
    </dgm:pt>
    <dgm:pt modelId="{DFC04589-D18A-427F-8C3F-771328CE5366}" type="parTrans" cxnId="{3D0A4C14-7631-474A-96F2-341E3573F8AA}">
      <dgm:prSet/>
      <dgm:spPr/>
      <dgm:t>
        <a:bodyPr/>
        <a:lstStyle/>
        <a:p>
          <a:endParaRPr lang="en-US"/>
        </a:p>
      </dgm:t>
    </dgm:pt>
    <dgm:pt modelId="{7627EB2F-8FF8-49F1-B27C-81E0E029828E}" type="sibTrans" cxnId="{3D0A4C14-7631-474A-96F2-341E3573F8AA}">
      <dgm:prSet/>
      <dgm:spPr/>
      <dgm:t>
        <a:bodyPr/>
        <a:lstStyle/>
        <a:p>
          <a:endParaRPr lang="en-US"/>
        </a:p>
      </dgm:t>
    </dgm:pt>
    <dgm:pt modelId="{EB9F05C1-20F3-4328-BC2A-AD1136DE9FB7}">
      <dgm:prSet/>
      <dgm:spPr/>
      <dgm:t>
        <a:bodyPr/>
        <a:lstStyle/>
        <a:p>
          <a:r>
            <a:rPr lang="en-IN" i="0"/>
            <a:t>Labels are in binary format:  </a:t>
          </a:r>
          <a:endParaRPr lang="en-US"/>
        </a:p>
      </dgm:t>
    </dgm:pt>
    <dgm:pt modelId="{6C705FCF-1511-4375-87B0-A5F98CB94362}" type="parTrans" cxnId="{3F79A313-3BC4-4A9D-88B2-1A2E39AA41E2}">
      <dgm:prSet/>
      <dgm:spPr/>
      <dgm:t>
        <a:bodyPr/>
        <a:lstStyle/>
        <a:p>
          <a:endParaRPr lang="en-US"/>
        </a:p>
      </dgm:t>
    </dgm:pt>
    <dgm:pt modelId="{87005259-AE61-4B3E-842D-66E5C379F273}" type="sibTrans" cxnId="{3F79A313-3BC4-4A9D-88B2-1A2E39AA41E2}">
      <dgm:prSet/>
      <dgm:spPr/>
      <dgm:t>
        <a:bodyPr/>
        <a:lstStyle/>
        <a:p>
          <a:endParaRPr lang="en-US"/>
        </a:p>
      </dgm:t>
    </dgm:pt>
    <dgm:pt modelId="{DE90933F-84AB-42C2-8A75-7EC36DDECDE9}">
      <dgm:prSet/>
      <dgm:spPr/>
      <dgm:t>
        <a:bodyPr/>
        <a:lstStyle/>
        <a:p>
          <a:r>
            <a:rPr lang="en-IN" i="0"/>
            <a:t>‘1’- Cancerous (positive)</a:t>
          </a:r>
          <a:endParaRPr lang="en-US"/>
        </a:p>
      </dgm:t>
    </dgm:pt>
    <dgm:pt modelId="{98552137-195D-4125-85BA-35D9293A1919}" type="parTrans" cxnId="{0D5231FC-D8CC-42BD-8517-27383A22CD9E}">
      <dgm:prSet/>
      <dgm:spPr/>
      <dgm:t>
        <a:bodyPr/>
        <a:lstStyle/>
        <a:p>
          <a:endParaRPr lang="en-US"/>
        </a:p>
      </dgm:t>
    </dgm:pt>
    <dgm:pt modelId="{552E8DCD-C9B1-4E7D-AEE7-C0D64699DD02}" type="sibTrans" cxnId="{0D5231FC-D8CC-42BD-8517-27383A22CD9E}">
      <dgm:prSet/>
      <dgm:spPr/>
      <dgm:t>
        <a:bodyPr/>
        <a:lstStyle/>
        <a:p>
          <a:endParaRPr lang="en-US"/>
        </a:p>
      </dgm:t>
    </dgm:pt>
    <dgm:pt modelId="{E7CB3DE7-A3FE-4603-8405-7C976C55E3B1}">
      <dgm:prSet/>
      <dgm:spPr/>
      <dgm:t>
        <a:bodyPr/>
        <a:lstStyle/>
        <a:p>
          <a:r>
            <a:rPr lang="en-IN" i="0"/>
            <a:t>‘0’ - Non-Cancerous (negative).</a:t>
          </a:r>
          <a:endParaRPr lang="en-US"/>
        </a:p>
      </dgm:t>
    </dgm:pt>
    <dgm:pt modelId="{D06C6673-30A3-4693-97CF-BA89F60405FD}" type="parTrans" cxnId="{86B09CAE-49E4-40C4-B2EB-4C77055561DC}">
      <dgm:prSet/>
      <dgm:spPr/>
      <dgm:t>
        <a:bodyPr/>
        <a:lstStyle/>
        <a:p>
          <a:endParaRPr lang="en-US"/>
        </a:p>
      </dgm:t>
    </dgm:pt>
    <dgm:pt modelId="{0DD0B5CB-5D76-4224-A554-BEDEF8CDEC90}" type="sibTrans" cxnId="{86B09CAE-49E4-40C4-B2EB-4C77055561DC}">
      <dgm:prSet/>
      <dgm:spPr/>
      <dgm:t>
        <a:bodyPr/>
        <a:lstStyle/>
        <a:p>
          <a:endParaRPr lang="en-US"/>
        </a:p>
      </dgm:t>
    </dgm:pt>
    <dgm:pt modelId="{A54887FF-9B77-4BB5-BAC1-3215E6C1FF30}">
      <dgm:prSet/>
      <dgm:spPr/>
      <dgm:t>
        <a:bodyPr/>
        <a:lstStyle/>
        <a:p>
          <a:r>
            <a:rPr lang="en-IN" i="0"/>
            <a:t>Due to class imbalance both labels are reduced to 80k.</a:t>
          </a:r>
          <a:endParaRPr lang="en-US"/>
        </a:p>
      </dgm:t>
    </dgm:pt>
    <dgm:pt modelId="{8FE5B059-2174-4CEE-8A60-CDE1E0F5AA44}" type="parTrans" cxnId="{95A9D065-C7B4-446B-80C2-C9F558468F84}">
      <dgm:prSet/>
      <dgm:spPr/>
      <dgm:t>
        <a:bodyPr/>
        <a:lstStyle/>
        <a:p>
          <a:endParaRPr lang="en-US"/>
        </a:p>
      </dgm:t>
    </dgm:pt>
    <dgm:pt modelId="{5BBE087C-CC90-45EA-9545-6034C9E39343}" type="sibTrans" cxnId="{95A9D065-C7B4-446B-80C2-C9F558468F84}">
      <dgm:prSet/>
      <dgm:spPr/>
      <dgm:t>
        <a:bodyPr/>
        <a:lstStyle/>
        <a:p>
          <a:endParaRPr lang="en-US"/>
        </a:p>
      </dgm:t>
    </dgm:pt>
    <dgm:pt modelId="{A9099252-0C80-46B7-BB19-68DCB8558FB1}" type="pres">
      <dgm:prSet presAssocID="{B28F384F-B742-4F7E-AAE4-F749CE6B5C89}" presName="Name0" presStyleCnt="0">
        <dgm:presLayoutVars>
          <dgm:dir/>
          <dgm:animLvl val="lvl"/>
          <dgm:resizeHandles val="exact"/>
        </dgm:presLayoutVars>
      </dgm:prSet>
      <dgm:spPr/>
    </dgm:pt>
    <dgm:pt modelId="{9382BDFF-EC4C-4728-B996-346194E787C9}" type="pres">
      <dgm:prSet presAssocID="{844AA28B-76D0-44C3-B5D2-1949B832AAB1}" presName="linNode" presStyleCnt="0"/>
      <dgm:spPr/>
    </dgm:pt>
    <dgm:pt modelId="{F8107FD2-0899-4034-B04E-08B5BCB684CC}" type="pres">
      <dgm:prSet presAssocID="{844AA28B-76D0-44C3-B5D2-1949B832AAB1}" presName="parentText" presStyleLbl="node1" presStyleIdx="0" presStyleCnt="3">
        <dgm:presLayoutVars>
          <dgm:chMax val="1"/>
          <dgm:bulletEnabled val="1"/>
        </dgm:presLayoutVars>
      </dgm:prSet>
      <dgm:spPr/>
    </dgm:pt>
    <dgm:pt modelId="{21172975-7B7C-4794-A48E-EEE52C1C8B20}" type="pres">
      <dgm:prSet presAssocID="{7627EB2F-8FF8-49F1-B27C-81E0E029828E}" presName="sp" presStyleCnt="0"/>
      <dgm:spPr/>
    </dgm:pt>
    <dgm:pt modelId="{5F9A5DC6-EEBB-4600-833C-90249B391E35}" type="pres">
      <dgm:prSet presAssocID="{EB9F05C1-20F3-4328-BC2A-AD1136DE9FB7}" presName="linNode" presStyleCnt="0"/>
      <dgm:spPr/>
    </dgm:pt>
    <dgm:pt modelId="{DEAF288B-F871-40A7-8881-7AB45A8F52F0}" type="pres">
      <dgm:prSet presAssocID="{EB9F05C1-20F3-4328-BC2A-AD1136DE9FB7}" presName="parentText" presStyleLbl="node1" presStyleIdx="1" presStyleCnt="3">
        <dgm:presLayoutVars>
          <dgm:chMax val="1"/>
          <dgm:bulletEnabled val="1"/>
        </dgm:presLayoutVars>
      </dgm:prSet>
      <dgm:spPr/>
    </dgm:pt>
    <dgm:pt modelId="{67B5E20C-FBB8-4FF6-B313-42DFC081152D}" type="pres">
      <dgm:prSet presAssocID="{EB9F05C1-20F3-4328-BC2A-AD1136DE9FB7}" presName="descendantText" presStyleLbl="alignAccFollowNode1" presStyleIdx="0" presStyleCnt="1">
        <dgm:presLayoutVars>
          <dgm:bulletEnabled val="1"/>
        </dgm:presLayoutVars>
      </dgm:prSet>
      <dgm:spPr/>
    </dgm:pt>
    <dgm:pt modelId="{B5617F25-EF5E-4B74-937C-2B9330C3A64B}" type="pres">
      <dgm:prSet presAssocID="{87005259-AE61-4B3E-842D-66E5C379F273}" presName="sp" presStyleCnt="0"/>
      <dgm:spPr/>
    </dgm:pt>
    <dgm:pt modelId="{14CB04FB-8DA6-4E4E-8DC7-768F095FF731}" type="pres">
      <dgm:prSet presAssocID="{A54887FF-9B77-4BB5-BAC1-3215E6C1FF30}" presName="linNode" presStyleCnt="0"/>
      <dgm:spPr/>
    </dgm:pt>
    <dgm:pt modelId="{0AA9F865-0354-4B64-8C91-9BE9DB0EF6C6}" type="pres">
      <dgm:prSet presAssocID="{A54887FF-9B77-4BB5-BAC1-3215E6C1FF30}" presName="parentText" presStyleLbl="node1" presStyleIdx="2" presStyleCnt="3">
        <dgm:presLayoutVars>
          <dgm:chMax val="1"/>
          <dgm:bulletEnabled val="1"/>
        </dgm:presLayoutVars>
      </dgm:prSet>
      <dgm:spPr/>
    </dgm:pt>
  </dgm:ptLst>
  <dgm:cxnLst>
    <dgm:cxn modelId="{3F79A313-3BC4-4A9D-88B2-1A2E39AA41E2}" srcId="{B28F384F-B742-4F7E-AAE4-F749CE6B5C89}" destId="{EB9F05C1-20F3-4328-BC2A-AD1136DE9FB7}" srcOrd="1" destOrd="0" parTransId="{6C705FCF-1511-4375-87B0-A5F98CB94362}" sibTransId="{87005259-AE61-4B3E-842D-66E5C379F273}"/>
    <dgm:cxn modelId="{3D0A4C14-7631-474A-96F2-341E3573F8AA}" srcId="{B28F384F-B742-4F7E-AAE4-F749CE6B5C89}" destId="{844AA28B-76D0-44C3-B5D2-1949B832AAB1}" srcOrd="0" destOrd="0" parTransId="{DFC04589-D18A-427F-8C3F-771328CE5366}" sibTransId="{7627EB2F-8FF8-49F1-B27C-81E0E029828E}"/>
    <dgm:cxn modelId="{75A35134-89BB-4871-86EC-36599D6978E6}" type="presOf" srcId="{B28F384F-B742-4F7E-AAE4-F749CE6B5C89}" destId="{A9099252-0C80-46B7-BB19-68DCB8558FB1}" srcOrd="0" destOrd="0" presId="urn:microsoft.com/office/officeart/2005/8/layout/vList5"/>
    <dgm:cxn modelId="{A2F3A95C-CB17-4258-BACD-1DBA3A780A1A}" type="presOf" srcId="{E7CB3DE7-A3FE-4603-8405-7C976C55E3B1}" destId="{67B5E20C-FBB8-4FF6-B313-42DFC081152D}" srcOrd="0" destOrd="1" presId="urn:microsoft.com/office/officeart/2005/8/layout/vList5"/>
    <dgm:cxn modelId="{630DE75D-12C3-433A-A4E4-83BB66CC4C1F}" type="presOf" srcId="{844AA28B-76D0-44C3-B5D2-1949B832AAB1}" destId="{F8107FD2-0899-4034-B04E-08B5BCB684CC}" srcOrd="0" destOrd="0" presId="urn:microsoft.com/office/officeart/2005/8/layout/vList5"/>
    <dgm:cxn modelId="{95A9D065-C7B4-446B-80C2-C9F558468F84}" srcId="{B28F384F-B742-4F7E-AAE4-F749CE6B5C89}" destId="{A54887FF-9B77-4BB5-BAC1-3215E6C1FF30}" srcOrd="2" destOrd="0" parTransId="{8FE5B059-2174-4CEE-8A60-CDE1E0F5AA44}" sibTransId="{5BBE087C-CC90-45EA-9545-6034C9E39343}"/>
    <dgm:cxn modelId="{51270E4D-14E1-4B2E-898E-D7CBF97048D4}" type="presOf" srcId="{DE90933F-84AB-42C2-8A75-7EC36DDECDE9}" destId="{67B5E20C-FBB8-4FF6-B313-42DFC081152D}" srcOrd="0" destOrd="0" presId="urn:microsoft.com/office/officeart/2005/8/layout/vList5"/>
    <dgm:cxn modelId="{E4813E6E-A2BE-4D61-8012-9F9F611A6DB5}" type="presOf" srcId="{EB9F05C1-20F3-4328-BC2A-AD1136DE9FB7}" destId="{DEAF288B-F871-40A7-8881-7AB45A8F52F0}" srcOrd="0" destOrd="0" presId="urn:microsoft.com/office/officeart/2005/8/layout/vList5"/>
    <dgm:cxn modelId="{86B09CAE-49E4-40C4-B2EB-4C77055561DC}" srcId="{EB9F05C1-20F3-4328-BC2A-AD1136DE9FB7}" destId="{E7CB3DE7-A3FE-4603-8405-7C976C55E3B1}" srcOrd="1" destOrd="0" parTransId="{D06C6673-30A3-4693-97CF-BA89F60405FD}" sibTransId="{0DD0B5CB-5D76-4224-A554-BEDEF8CDEC90}"/>
    <dgm:cxn modelId="{2A3C88EC-96A0-4E5E-9BC9-141EC0FA2DA3}" type="presOf" srcId="{A54887FF-9B77-4BB5-BAC1-3215E6C1FF30}" destId="{0AA9F865-0354-4B64-8C91-9BE9DB0EF6C6}" srcOrd="0" destOrd="0" presId="urn:microsoft.com/office/officeart/2005/8/layout/vList5"/>
    <dgm:cxn modelId="{0D5231FC-D8CC-42BD-8517-27383A22CD9E}" srcId="{EB9F05C1-20F3-4328-BC2A-AD1136DE9FB7}" destId="{DE90933F-84AB-42C2-8A75-7EC36DDECDE9}" srcOrd="0" destOrd="0" parTransId="{98552137-195D-4125-85BA-35D9293A1919}" sibTransId="{552E8DCD-C9B1-4E7D-AEE7-C0D64699DD02}"/>
    <dgm:cxn modelId="{330B92C5-99C2-41B5-86A5-12EA648FE004}" type="presParOf" srcId="{A9099252-0C80-46B7-BB19-68DCB8558FB1}" destId="{9382BDFF-EC4C-4728-B996-346194E787C9}" srcOrd="0" destOrd="0" presId="urn:microsoft.com/office/officeart/2005/8/layout/vList5"/>
    <dgm:cxn modelId="{6046596D-8CDA-4F02-8DF2-BCE8FFFE57AE}" type="presParOf" srcId="{9382BDFF-EC4C-4728-B996-346194E787C9}" destId="{F8107FD2-0899-4034-B04E-08B5BCB684CC}" srcOrd="0" destOrd="0" presId="urn:microsoft.com/office/officeart/2005/8/layout/vList5"/>
    <dgm:cxn modelId="{AB12F270-33ED-4504-A3F2-AAAE3BD2AD07}" type="presParOf" srcId="{A9099252-0C80-46B7-BB19-68DCB8558FB1}" destId="{21172975-7B7C-4794-A48E-EEE52C1C8B20}" srcOrd="1" destOrd="0" presId="urn:microsoft.com/office/officeart/2005/8/layout/vList5"/>
    <dgm:cxn modelId="{94A74C71-828E-4E3B-8A62-56312C396082}" type="presParOf" srcId="{A9099252-0C80-46B7-BB19-68DCB8558FB1}" destId="{5F9A5DC6-EEBB-4600-833C-90249B391E35}" srcOrd="2" destOrd="0" presId="urn:microsoft.com/office/officeart/2005/8/layout/vList5"/>
    <dgm:cxn modelId="{A7B950C5-6C95-4B7A-B88C-C9BF2AAFE0F2}" type="presParOf" srcId="{5F9A5DC6-EEBB-4600-833C-90249B391E35}" destId="{DEAF288B-F871-40A7-8881-7AB45A8F52F0}" srcOrd="0" destOrd="0" presId="urn:microsoft.com/office/officeart/2005/8/layout/vList5"/>
    <dgm:cxn modelId="{02859545-7004-47BC-A83C-1FCEF5A46A4C}" type="presParOf" srcId="{5F9A5DC6-EEBB-4600-833C-90249B391E35}" destId="{67B5E20C-FBB8-4FF6-B313-42DFC081152D}" srcOrd="1" destOrd="0" presId="urn:microsoft.com/office/officeart/2005/8/layout/vList5"/>
    <dgm:cxn modelId="{98447035-1C2F-4BAE-87BF-9FC37D75DDF2}" type="presParOf" srcId="{A9099252-0C80-46B7-BB19-68DCB8558FB1}" destId="{B5617F25-EF5E-4B74-937C-2B9330C3A64B}" srcOrd="3" destOrd="0" presId="urn:microsoft.com/office/officeart/2005/8/layout/vList5"/>
    <dgm:cxn modelId="{66793CB9-014C-4C27-9C92-423293A8246E}" type="presParOf" srcId="{A9099252-0C80-46B7-BB19-68DCB8558FB1}" destId="{14CB04FB-8DA6-4E4E-8DC7-768F095FF731}" srcOrd="4" destOrd="0" presId="urn:microsoft.com/office/officeart/2005/8/layout/vList5"/>
    <dgm:cxn modelId="{D42FD121-5577-4654-A6A1-54482C031C04}" type="presParOf" srcId="{14CB04FB-8DA6-4E4E-8DC7-768F095FF731}" destId="{0AA9F865-0354-4B64-8C91-9BE9DB0EF6C6}"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38CA346-80D8-44E1-A121-5CEFF3520F84}"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9269D074-6090-43F7-A7BF-4663A7B8FA07}">
      <dgm:prSet/>
      <dgm:spPr/>
      <dgm:t>
        <a:bodyPr/>
        <a:lstStyle/>
        <a:p>
          <a:r>
            <a:rPr lang="en-IN"/>
            <a:t>Different state-of-art models were used in this study:</a:t>
          </a:r>
          <a:endParaRPr lang="en-US"/>
        </a:p>
      </dgm:t>
    </dgm:pt>
    <dgm:pt modelId="{B1C2C392-2543-48FE-A812-DA2FEAD46233}" type="parTrans" cxnId="{F6F75DA7-E7F7-42D4-A3E7-3056CCEF079C}">
      <dgm:prSet/>
      <dgm:spPr/>
      <dgm:t>
        <a:bodyPr/>
        <a:lstStyle/>
        <a:p>
          <a:endParaRPr lang="en-US"/>
        </a:p>
      </dgm:t>
    </dgm:pt>
    <dgm:pt modelId="{B9230AD3-63D6-4EFD-8D1C-4F948D5521B6}" type="sibTrans" cxnId="{F6F75DA7-E7F7-42D4-A3E7-3056CCEF079C}">
      <dgm:prSet/>
      <dgm:spPr/>
      <dgm:t>
        <a:bodyPr/>
        <a:lstStyle/>
        <a:p>
          <a:endParaRPr lang="en-US"/>
        </a:p>
      </dgm:t>
    </dgm:pt>
    <dgm:pt modelId="{9BC254B3-3F88-41CC-8FF9-36BC62F89DCC}">
      <dgm:prSet/>
      <dgm:spPr/>
      <dgm:t>
        <a:bodyPr/>
        <a:lstStyle/>
        <a:p>
          <a:r>
            <a:rPr lang="en-IN"/>
            <a:t>CNN Model (Sequential)</a:t>
          </a:r>
          <a:endParaRPr lang="en-US"/>
        </a:p>
      </dgm:t>
    </dgm:pt>
    <dgm:pt modelId="{BB39DCBD-EFCB-44EE-A262-32107C4AB5A4}" type="parTrans" cxnId="{CE85D23F-2B4D-4169-A717-2482FCDC0915}">
      <dgm:prSet/>
      <dgm:spPr/>
      <dgm:t>
        <a:bodyPr/>
        <a:lstStyle/>
        <a:p>
          <a:endParaRPr lang="en-US"/>
        </a:p>
      </dgm:t>
    </dgm:pt>
    <dgm:pt modelId="{ADA9A605-4B74-41C4-B720-B7AB7EDC5871}" type="sibTrans" cxnId="{CE85D23F-2B4D-4169-A717-2482FCDC0915}">
      <dgm:prSet/>
      <dgm:spPr/>
      <dgm:t>
        <a:bodyPr/>
        <a:lstStyle/>
        <a:p>
          <a:endParaRPr lang="en-US"/>
        </a:p>
      </dgm:t>
    </dgm:pt>
    <dgm:pt modelId="{3214BCDB-9419-4130-AB96-74AC28303035}">
      <dgm:prSet/>
      <dgm:spPr/>
      <dgm:t>
        <a:bodyPr/>
        <a:lstStyle/>
        <a:p>
          <a:r>
            <a:rPr lang="en-IN"/>
            <a:t>ResNet-50</a:t>
          </a:r>
          <a:endParaRPr lang="en-US"/>
        </a:p>
      </dgm:t>
    </dgm:pt>
    <dgm:pt modelId="{C1C8BFC7-72A1-4E63-A0B8-0DE7AFCF61F5}" type="parTrans" cxnId="{C2239618-DEC2-4A06-AFAE-05C096182D1B}">
      <dgm:prSet/>
      <dgm:spPr/>
      <dgm:t>
        <a:bodyPr/>
        <a:lstStyle/>
        <a:p>
          <a:endParaRPr lang="en-US"/>
        </a:p>
      </dgm:t>
    </dgm:pt>
    <dgm:pt modelId="{3B0DAB94-BD6F-4D71-8187-1AB121BF9D25}" type="sibTrans" cxnId="{C2239618-DEC2-4A06-AFAE-05C096182D1B}">
      <dgm:prSet/>
      <dgm:spPr/>
      <dgm:t>
        <a:bodyPr/>
        <a:lstStyle/>
        <a:p>
          <a:endParaRPr lang="en-US"/>
        </a:p>
      </dgm:t>
    </dgm:pt>
    <dgm:pt modelId="{254C3AB7-5446-4553-B33C-81731EDEA2C8}">
      <dgm:prSet/>
      <dgm:spPr/>
      <dgm:t>
        <a:bodyPr/>
        <a:lstStyle/>
        <a:p>
          <a:r>
            <a:rPr lang="en-IN"/>
            <a:t>Dense-Net-121</a:t>
          </a:r>
          <a:endParaRPr lang="en-US"/>
        </a:p>
      </dgm:t>
    </dgm:pt>
    <dgm:pt modelId="{A241A521-A2A0-421F-B577-FF733FF07D2C}" type="parTrans" cxnId="{BD9825B0-8BCD-458D-8202-D396342DFC81}">
      <dgm:prSet/>
      <dgm:spPr/>
      <dgm:t>
        <a:bodyPr/>
        <a:lstStyle/>
        <a:p>
          <a:endParaRPr lang="en-US"/>
        </a:p>
      </dgm:t>
    </dgm:pt>
    <dgm:pt modelId="{3339E6EA-2A4C-4260-A3CF-2CD5322E570F}" type="sibTrans" cxnId="{BD9825B0-8BCD-458D-8202-D396342DFC81}">
      <dgm:prSet/>
      <dgm:spPr/>
      <dgm:t>
        <a:bodyPr/>
        <a:lstStyle/>
        <a:p>
          <a:endParaRPr lang="en-US"/>
        </a:p>
      </dgm:t>
    </dgm:pt>
    <dgm:pt modelId="{F2C46471-ED6F-4712-BD19-EFDB05A3775D}">
      <dgm:prSet/>
      <dgm:spPr/>
      <dgm:t>
        <a:bodyPr/>
        <a:lstStyle/>
        <a:p>
          <a:r>
            <a:rPr lang="en-IN"/>
            <a:t>Different optimizers were used with above models:</a:t>
          </a:r>
          <a:endParaRPr lang="en-US"/>
        </a:p>
      </dgm:t>
    </dgm:pt>
    <dgm:pt modelId="{0C7833AC-7BBF-4FE8-A0CB-A1D5EE88416A}" type="parTrans" cxnId="{6851B795-6525-481A-BF30-232C420827C9}">
      <dgm:prSet/>
      <dgm:spPr/>
      <dgm:t>
        <a:bodyPr/>
        <a:lstStyle/>
        <a:p>
          <a:endParaRPr lang="en-US"/>
        </a:p>
      </dgm:t>
    </dgm:pt>
    <dgm:pt modelId="{70342AB0-E510-492E-BB00-73F5F11D1E48}" type="sibTrans" cxnId="{6851B795-6525-481A-BF30-232C420827C9}">
      <dgm:prSet/>
      <dgm:spPr/>
      <dgm:t>
        <a:bodyPr/>
        <a:lstStyle/>
        <a:p>
          <a:endParaRPr lang="en-US"/>
        </a:p>
      </dgm:t>
    </dgm:pt>
    <dgm:pt modelId="{27C6B2FA-4E04-4272-9D63-B164299807E2}">
      <dgm:prSet/>
      <dgm:spPr/>
      <dgm:t>
        <a:bodyPr/>
        <a:lstStyle/>
        <a:p>
          <a:r>
            <a:rPr lang="en-IN"/>
            <a:t>Adam</a:t>
          </a:r>
          <a:endParaRPr lang="en-US"/>
        </a:p>
      </dgm:t>
    </dgm:pt>
    <dgm:pt modelId="{038B4C66-36A6-4DCE-853A-0FF248CB7A58}" type="parTrans" cxnId="{152651F1-3B46-47D2-84FA-FD0AF0B1A301}">
      <dgm:prSet/>
      <dgm:spPr/>
      <dgm:t>
        <a:bodyPr/>
        <a:lstStyle/>
        <a:p>
          <a:endParaRPr lang="en-US"/>
        </a:p>
      </dgm:t>
    </dgm:pt>
    <dgm:pt modelId="{EAB5BC30-B773-4ECC-83FE-D931498AEF74}" type="sibTrans" cxnId="{152651F1-3B46-47D2-84FA-FD0AF0B1A301}">
      <dgm:prSet/>
      <dgm:spPr/>
      <dgm:t>
        <a:bodyPr/>
        <a:lstStyle/>
        <a:p>
          <a:endParaRPr lang="en-US"/>
        </a:p>
      </dgm:t>
    </dgm:pt>
    <dgm:pt modelId="{D4FC434C-6BE5-42B0-B56B-3D79A2A09383}">
      <dgm:prSet/>
      <dgm:spPr/>
      <dgm:t>
        <a:bodyPr/>
        <a:lstStyle/>
        <a:p>
          <a:r>
            <a:rPr lang="en-IN"/>
            <a:t>Adagrad</a:t>
          </a:r>
          <a:endParaRPr lang="en-US"/>
        </a:p>
      </dgm:t>
    </dgm:pt>
    <dgm:pt modelId="{2CB1DFEF-6C67-4E05-BB01-D0A68DB562B3}" type="parTrans" cxnId="{F42ABCE2-5C9D-4FBA-A5D8-37FC45F7C247}">
      <dgm:prSet/>
      <dgm:spPr/>
      <dgm:t>
        <a:bodyPr/>
        <a:lstStyle/>
        <a:p>
          <a:endParaRPr lang="en-US"/>
        </a:p>
      </dgm:t>
    </dgm:pt>
    <dgm:pt modelId="{75BCCD99-EA64-4182-BFBE-73561D150707}" type="sibTrans" cxnId="{F42ABCE2-5C9D-4FBA-A5D8-37FC45F7C247}">
      <dgm:prSet/>
      <dgm:spPr/>
      <dgm:t>
        <a:bodyPr/>
        <a:lstStyle/>
        <a:p>
          <a:endParaRPr lang="en-US"/>
        </a:p>
      </dgm:t>
    </dgm:pt>
    <dgm:pt modelId="{726D01CD-A3EF-44EC-8D60-C8071EB71A5C}">
      <dgm:prSet/>
      <dgm:spPr/>
      <dgm:t>
        <a:bodyPr/>
        <a:lstStyle/>
        <a:p>
          <a:r>
            <a:rPr lang="en-IN"/>
            <a:t>Nadam</a:t>
          </a:r>
          <a:endParaRPr lang="en-US"/>
        </a:p>
      </dgm:t>
    </dgm:pt>
    <dgm:pt modelId="{CA574FB7-C872-4FC8-A42A-E0481109CBC1}" type="parTrans" cxnId="{275A4D03-1B84-4DC5-BE64-CD641C007C41}">
      <dgm:prSet/>
      <dgm:spPr/>
      <dgm:t>
        <a:bodyPr/>
        <a:lstStyle/>
        <a:p>
          <a:endParaRPr lang="en-US"/>
        </a:p>
      </dgm:t>
    </dgm:pt>
    <dgm:pt modelId="{EF5F7541-AAC7-4334-8F80-C9F9659B0859}" type="sibTrans" cxnId="{275A4D03-1B84-4DC5-BE64-CD641C007C41}">
      <dgm:prSet/>
      <dgm:spPr/>
      <dgm:t>
        <a:bodyPr/>
        <a:lstStyle/>
        <a:p>
          <a:endParaRPr lang="en-US"/>
        </a:p>
      </dgm:t>
    </dgm:pt>
    <dgm:pt modelId="{017AEF3A-1177-485C-8121-24A9AC833796}" type="pres">
      <dgm:prSet presAssocID="{238CA346-80D8-44E1-A121-5CEFF3520F84}" presName="Name0" presStyleCnt="0">
        <dgm:presLayoutVars>
          <dgm:dir/>
          <dgm:animLvl val="lvl"/>
          <dgm:resizeHandles val="exact"/>
        </dgm:presLayoutVars>
      </dgm:prSet>
      <dgm:spPr/>
    </dgm:pt>
    <dgm:pt modelId="{C7A610ED-0F28-44DC-BC8E-FDF5744F3B69}" type="pres">
      <dgm:prSet presAssocID="{9269D074-6090-43F7-A7BF-4663A7B8FA07}" presName="linNode" presStyleCnt="0"/>
      <dgm:spPr/>
    </dgm:pt>
    <dgm:pt modelId="{27503E5A-5D38-4CEA-AC4D-97B8B910BCBE}" type="pres">
      <dgm:prSet presAssocID="{9269D074-6090-43F7-A7BF-4663A7B8FA07}" presName="parentText" presStyleLbl="node1" presStyleIdx="0" presStyleCnt="2">
        <dgm:presLayoutVars>
          <dgm:chMax val="1"/>
          <dgm:bulletEnabled val="1"/>
        </dgm:presLayoutVars>
      </dgm:prSet>
      <dgm:spPr/>
    </dgm:pt>
    <dgm:pt modelId="{969E9DC0-BFB7-43EF-8B50-8C6B6607AA66}" type="pres">
      <dgm:prSet presAssocID="{9269D074-6090-43F7-A7BF-4663A7B8FA07}" presName="descendantText" presStyleLbl="alignAccFollowNode1" presStyleIdx="0" presStyleCnt="2">
        <dgm:presLayoutVars>
          <dgm:bulletEnabled val="1"/>
        </dgm:presLayoutVars>
      </dgm:prSet>
      <dgm:spPr/>
    </dgm:pt>
    <dgm:pt modelId="{46BA6987-C01D-408E-B345-C4C0524D418E}" type="pres">
      <dgm:prSet presAssocID="{B9230AD3-63D6-4EFD-8D1C-4F948D5521B6}" presName="sp" presStyleCnt="0"/>
      <dgm:spPr/>
    </dgm:pt>
    <dgm:pt modelId="{7542530E-7F4C-4DCA-A609-0EF5D3C7E2F0}" type="pres">
      <dgm:prSet presAssocID="{F2C46471-ED6F-4712-BD19-EFDB05A3775D}" presName="linNode" presStyleCnt="0"/>
      <dgm:spPr/>
    </dgm:pt>
    <dgm:pt modelId="{F894917B-5E41-4773-9BC3-F6149EF5718E}" type="pres">
      <dgm:prSet presAssocID="{F2C46471-ED6F-4712-BD19-EFDB05A3775D}" presName="parentText" presStyleLbl="node1" presStyleIdx="1" presStyleCnt="2">
        <dgm:presLayoutVars>
          <dgm:chMax val="1"/>
          <dgm:bulletEnabled val="1"/>
        </dgm:presLayoutVars>
      </dgm:prSet>
      <dgm:spPr/>
    </dgm:pt>
    <dgm:pt modelId="{70F0025C-324A-4DF1-B748-E69F279E0334}" type="pres">
      <dgm:prSet presAssocID="{F2C46471-ED6F-4712-BD19-EFDB05A3775D}" presName="descendantText" presStyleLbl="alignAccFollowNode1" presStyleIdx="1" presStyleCnt="2">
        <dgm:presLayoutVars>
          <dgm:bulletEnabled val="1"/>
        </dgm:presLayoutVars>
      </dgm:prSet>
      <dgm:spPr/>
    </dgm:pt>
  </dgm:ptLst>
  <dgm:cxnLst>
    <dgm:cxn modelId="{275A4D03-1B84-4DC5-BE64-CD641C007C41}" srcId="{F2C46471-ED6F-4712-BD19-EFDB05A3775D}" destId="{726D01CD-A3EF-44EC-8D60-C8071EB71A5C}" srcOrd="2" destOrd="0" parTransId="{CA574FB7-C872-4FC8-A42A-E0481109CBC1}" sibTransId="{EF5F7541-AAC7-4334-8F80-C9F9659B0859}"/>
    <dgm:cxn modelId="{46C14006-FF4D-4268-938F-E2A345EAF7E3}" type="presOf" srcId="{D4FC434C-6BE5-42B0-B56B-3D79A2A09383}" destId="{70F0025C-324A-4DF1-B748-E69F279E0334}" srcOrd="0" destOrd="1" presId="urn:microsoft.com/office/officeart/2005/8/layout/vList5"/>
    <dgm:cxn modelId="{1A0A0011-EA7F-4E4D-83DF-BA4F42A7C72B}" type="presOf" srcId="{9BC254B3-3F88-41CC-8FF9-36BC62F89DCC}" destId="{969E9DC0-BFB7-43EF-8B50-8C6B6607AA66}" srcOrd="0" destOrd="0" presId="urn:microsoft.com/office/officeart/2005/8/layout/vList5"/>
    <dgm:cxn modelId="{C2239618-DEC2-4A06-AFAE-05C096182D1B}" srcId="{9269D074-6090-43F7-A7BF-4663A7B8FA07}" destId="{3214BCDB-9419-4130-AB96-74AC28303035}" srcOrd="1" destOrd="0" parTransId="{C1C8BFC7-72A1-4E63-A0B8-0DE7AFCF61F5}" sibTransId="{3B0DAB94-BD6F-4D71-8187-1AB121BF9D25}"/>
    <dgm:cxn modelId="{CE85D23F-2B4D-4169-A717-2482FCDC0915}" srcId="{9269D074-6090-43F7-A7BF-4663A7B8FA07}" destId="{9BC254B3-3F88-41CC-8FF9-36BC62F89DCC}" srcOrd="0" destOrd="0" parTransId="{BB39DCBD-EFCB-44EE-A262-32107C4AB5A4}" sibTransId="{ADA9A605-4B74-41C4-B720-B7AB7EDC5871}"/>
    <dgm:cxn modelId="{8DA42D6E-7349-4129-BBF7-856F22AD4FB8}" type="presOf" srcId="{254C3AB7-5446-4553-B33C-81731EDEA2C8}" destId="{969E9DC0-BFB7-43EF-8B50-8C6B6607AA66}" srcOrd="0" destOrd="2" presId="urn:microsoft.com/office/officeart/2005/8/layout/vList5"/>
    <dgm:cxn modelId="{BF2FE770-35FD-4F03-9C39-7BE9D191D32F}" type="presOf" srcId="{27C6B2FA-4E04-4272-9D63-B164299807E2}" destId="{70F0025C-324A-4DF1-B748-E69F279E0334}" srcOrd="0" destOrd="0" presId="urn:microsoft.com/office/officeart/2005/8/layout/vList5"/>
    <dgm:cxn modelId="{E3E5AD8E-3657-404B-BD2E-71D37FB663B7}" type="presOf" srcId="{9269D074-6090-43F7-A7BF-4663A7B8FA07}" destId="{27503E5A-5D38-4CEA-AC4D-97B8B910BCBE}" srcOrd="0" destOrd="0" presId="urn:microsoft.com/office/officeart/2005/8/layout/vList5"/>
    <dgm:cxn modelId="{6851B795-6525-481A-BF30-232C420827C9}" srcId="{238CA346-80D8-44E1-A121-5CEFF3520F84}" destId="{F2C46471-ED6F-4712-BD19-EFDB05A3775D}" srcOrd="1" destOrd="0" parTransId="{0C7833AC-7BBF-4FE8-A0CB-A1D5EE88416A}" sibTransId="{70342AB0-E510-492E-BB00-73F5F11D1E48}"/>
    <dgm:cxn modelId="{E3A8C59F-51F7-4A4E-806F-A0419EDE36A2}" type="presOf" srcId="{238CA346-80D8-44E1-A121-5CEFF3520F84}" destId="{017AEF3A-1177-485C-8121-24A9AC833796}" srcOrd="0" destOrd="0" presId="urn:microsoft.com/office/officeart/2005/8/layout/vList5"/>
    <dgm:cxn modelId="{B359A5A6-C10F-4309-9639-1EE564C3FF6A}" type="presOf" srcId="{3214BCDB-9419-4130-AB96-74AC28303035}" destId="{969E9DC0-BFB7-43EF-8B50-8C6B6607AA66}" srcOrd="0" destOrd="1" presId="urn:microsoft.com/office/officeart/2005/8/layout/vList5"/>
    <dgm:cxn modelId="{BB1124A7-8082-4AB2-8D32-A651F7FE4FFF}" type="presOf" srcId="{726D01CD-A3EF-44EC-8D60-C8071EB71A5C}" destId="{70F0025C-324A-4DF1-B748-E69F279E0334}" srcOrd="0" destOrd="2" presId="urn:microsoft.com/office/officeart/2005/8/layout/vList5"/>
    <dgm:cxn modelId="{F6F75DA7-E7F7-42D4-A3E7-3056CCEF079C}" srcId="{238CA346-80D8-44E1-A121-5CEFF3520F84}" destId="{9269D074-6090-43F7-A7BF-4663A7B8FA07}" srcOrd="0" destOrd="0" parTransId="{B1C2C392-2543-48FE-A812-DA2FEAD46233}" sibTransId="{B9230AD3-63D6-4EFD-8D1C-4F948D5521B6}"/>
    <dgm:cxn modelId="{BD9825B0-8BCD-458D-8202-D396342DFC81}" srcId="{9269D074-6090-43F7-A7BF-4663A7B8FA07}" destId="{254C3AB7-5446-4553-B33C-81731EDEA2C8}" srcOrd="2" destOrd="0" parTransId="{A241A521-A2A0-421F-B577-FF733FF07D2C}" sibTransId="{3339E6EA-2A4C-4260-A3CF-2CD5322E570F}"/>
    <dgm:cxn modelId="{F42ABCE2-5C9D-4FBA-A5D8-37FC45F7C247}" srcId="{F2C46471-ED6F-4712-BD19-EFDB05A3775D}" destId="{D4FC434C-6BE5-42B0-B56B-3D79A2A09383}" srcOrd="1" destOrd="0" parTransId="{2CB1DFEF-6C67-4E05-BB01-D0A68DB562B3}" sibTransId="{75BCCD99-EA64-4182-BFBE-73561D150707}"/>
    <dgm:cxn modelId="{67E037E4-9DF2-4474-8B55-FBCE6FC5565F}" type="presOf" srcId="{F2C46471-ED6F-4712-BD19-EFDB05A3775D}" destId="{F894917B-5E41-4773-9BC3-F6149EF5718E}" srcOrd="0" destOrd="0" presId="urn:microsoft.com/office/officeart/2005/8/layout/vList5"/>
    <dgm:cxn modelId="{152651F1-3B46-47D2-84FA-FD0AF0B1A301}" srcId="{F2C46471-ED6F-4712-BD19-EFDB05A3775D}" destId="{27C6B2FA-4E04-4272-9D63-B164299807E2}" srcOrd="0" destOrd="0" parTransId="{038B4C66-36A6-4DCE-853A-0FF248CB7A58}" sibTransId="{EAB5BC30-B773-4ECC-83FE-D931498AEF74}"/>
    <dgm:cxn modelId="{5A95CC54-3BE8-4985-9B8F-2D8E5CC162EA}" type="presParOf" srcId="{017AEF3A-1177-485C-8121-24A9AC833796}" destId="{C7A610ED-0F28-44DC-BC8E-FDF5744F3B69}" srcOrd="0" destOrd="0" presId="urn:microsoft.com/office/officeart/2005/8/layout/vList5"/>
    <dgm:cxn modelId="{E239537C-DC8E-464D-ACA8-6EB4CD19D6A3}" type="presParOf" srcId="{C7A610ED-0F28-44DC-BC8E-FDF5744F3B69}" destId="{27503E5A-5D38-4CEA-AC4D-97B8B910BCBE}" srcOrd="0" destOrd="0" presId="urn:microsoft.com/office/officeart/2005/8/layout/vList5"/>
    <dgm:cxn modelId="{57E680A3-0BB3-4218-B4C4-FF7E14B67DC2}" type="presParOf" srcId="{C7A610ED-0F28-44DC-BC8E-FDF5744F3B69}" destId="{969E9DC0-BFB7-43EF-8B50-8C6B6607AA66}" srcOrd="1" destOrd="0" presId="urn:microsoft.com/office/officeart/2005/8/layout/vList5"/>
    <dgm:cxn modelId="{44C7DA3F-6250-4F97-9EEA-D9D4698649A1}" type="presParOf" srcId="{017AEF3A-1177-485C-8121-24A9AC833796}" destId="{46BA6987-C01D-408E-B345-C4C0524D418E}" srcOrd="1" destOrd="0" presId="urn:microsoft.com/office/officeart/2005/8/layout/vList5"/>
    <dgm:cxn modelId="{E5CA9E27-8F94-4D8B-913F-D4DE23379D1A}" type="presParOf" srcId="{017AEF3A-1177-485C-8121-24A9AC833796}" destId="{7542530E-7F4C-4DCA-A609-0EF5D3C7E2F0}" srcOrd="2" destOrd="0" presId="urn:microsoft.com/office/officeart/2005/8/layout/vList5"/>
    <dgm:cxn modelId="{DBA31E34-2920-48C5-B5F8-0CA7BE7C2B4A}" type="presParOf" srcId="{7542530E-7F4C-4DCA-A609-0EF5D3C7E2F0}" destId="{F894917B-5E41-4773-9BC3-F6149EF5718E}" srcOrd="0" destOrd="0" presId="urn:microsoft.com/office/officeart/2005/8/layout/vList5"/>
    <dgm:cxn modelId="{E258EBD6-3569-40CF-BAAE-4707B9DCC093}" type="presParOf" srcId="{7542530E-7F4C-4DCA-A609-0EF5D3C7E2F0}" destId="{70F0025C-324A-4DF1-B748-E69F279E0334}"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556B8AC-FB0C-45FF-88BC-C915D4C3C58F}"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60A61C6A-F91D-4DE7-AD4F-01304E29A7EC}">
      <dgm:prSet/>
      <dgm:spPr/>
      <dgm:t>
        <a:bodyPr/>
        <a:lstStyle/>
        <a:p>
          <a:r>
            <a:rPr lang="en-IN"/>
            <a:t>Model Accuracy &amp; Loss Graph</a:t>
          </a:r>
          <a:endParaRPr lang="en-US"/>
        </a:p>
      </dgm:t>
    </dgm:pt>
    <dgm:pt modelId="{C01253C2-DC30-46BD-B54E-C73F34AA4390}" type="parTrans" cxnId="{48F13B67-49B7-4F3C-89B5-CAB2A03C438A}">
      <dgm:prSet/>
      <dgm:spPr/>
      <dgm:t>
        <a:bodyPr/>
        <a:lstStyle/>
        <a:p>
          <a:endParaRPr lang="en-US"/>
        </a:p>
      </dgm:t>
    </dgm:pt>
    <dgm:pt modelId="{F9C1EA64-B274-4446-9255-EB5B185A1A73}" type="sibTrans" cxnId="{48F13B67-49B7-4F3C-89B5-CAB2A03C438A}">
      <dgm:prSet/>
      <dgm:spPr/>
      <dgm:t>
        <a:bodyPr/>
        <a:lstStyle/>
        <a:p>
          <a:endParaRPr lang="en-US"/>
        </a:p>
      </dgm:t>
    </dgm:pt>
    <dgm:pt modelId="{EBCA449A-7E8A-4AC9-88B7-3984AC050715}">
      <dgm:prSet/>
      <dgm:spPr/>
      <dgm:t>
        <a:bodyPr/>
        <a:lstStyle/>
        <a:p>
          <a:r>
            <a:rPr lang="en-IN"/>
            <a:t>Confusion Matrix</a:t>
          </a:r>
          <a:endParaRPr lang="en-US"/>
        </a:p>
      </dgm:t>
    </dgm:pt>
    <dgm:pt modelId="{0782DA23-9218-43E7-8569-5887E8467F46}" type="parTrans" cxnId="{5C9DDC9A-CC72-4217-A2BF-01E86F794508}">
      <dgm:prSet/>
      <dgm:spPr/>
      <dgm:t>
        <a:bodyPr/>
        <a:lstStyle/>
        <a:p>
          <a:endParaRPr lang="en-US"/>
        </a:p>
      </dgm:t>
    </dgm:pt>
    <dgm:pt modelId="{D5F11332-EE9F-4469-847F-A6A64ED9C050}" type="sibTrans" cxnId="{5C9DDC9A-CC72-4217-A2BF-01E86F794508}">
      <dgm:prSet/>
      <dgm:spPr/>
      <dgm:t>
        <a:bodyPr/>
        <a:lstStyle/>
        <a:p>
          <a:endParaRPr lang="en-US"/>
        </a:p>
      </dgm:t>
    </dgm:pt>
    <dgm:pt modelId="{BD429465-A000-412C-88C7-6F2BFB5B6F8A}">
      <dgm:prSet/>
      <dgm:spPr/>
      <dgm:t>
        <a:bodyPr/>
        <a:lstStyle/>
        <a:p>
          <a:r>
            <a:rPr lang="en-IN"/>
            <a:t>Classification Report</a:t>
          </a:r>
          <a:endParaRPr lang="en-US"/>
        </a:p>
      </dgm:t>
    </dgm:pt>
    <dgm:pt modelId="{AD583A3C-0BB3-41CD-8771-532922FC453E}" type="parTrans" cxnId="{AE52AF41-1DF7-4425-93AF-CF4721663793}">
      <dgm:prSet/>
      <dgm:spPr/>
      <dgm:t>
        <a:bodyPr/>
        <a:lstStyle/>
        <a:p>
          <a:endParaRPr lang="en-US"/>
        </a:p>
      </dgm:t>
    </dgm:pt>
    <dgm:pt modelId="{BA78CADA-8D6D-4DF7-9D81-BE073FF2E670}" type="sibTrans" cxnId="{AE52AF41-1DF7-4425-93AF-CF4721663793}">
      <dgm:prSet/>
      <dgm:spPr/>
      <dgm:t>
        <a:bodyPr/>
        <a:lstStyle/>
        <a:p>
          <a:endParaRPr lang="en-US"/>
        </a:p>
      </dgm:t>
    </dgm:pt>
    <dgm:pt modelId="{37FDB57F-D1B0-426E-9E5A-498A370AE57B}">
      <dgm:prSet/>
      <dgm:spPr/>
      <dgm:t>
        <a:bodyPr/>
        <a:lstStyle/>
        <a:p>
          <a:r>
            <a:rPr lang="en-IN"/>
            <a:t>Precision</a:t>
          </a:r>
          <a:endParaRPr lang="en-US"/>
        </a:p>
      </dgm:t>
    </dgm:pt>
    <dgm:pt modelId="{7A1AE66D-6BE1-466B-AE6F-BE1C42AC4482}" type="parTrans" cxnId="{F174F25C-6A97-4D6A-9676-D10F32A0F9ED}">
      <dgm:prSet/>
      <dgm:spPr/>
      <dgm:t>
        <a:bodyPr/>
        <a:lstStyle/>
        <a:p>
          <a:endParaRPr lang="en-US"/>
        </a:p>
      </dgm:t>
    </dgm:pt>
    <dgm:pt modelId="{D79F51C7-040E-4EA3-A84B-49C88B9EE15C}" type="sibTrans" cxnId="{F174F25C-6A97-4D6A-9676-D10F32A0F9ED}">
      <dgm:prSet/>
      <dgm:spPr/>
      <dgm:t>
        <a:bodyPr/>
        <a:lstStyle/>
        <a:p>
          <a:endParaRPr lang="en-US"/>
        </a:p>
      </dgm:t>
    </dgm:pt>
    <dgm:pt modelId="{2EFC076D-E721-4F1F-9654-5F7AEE17FB79}">
      <dgm:prSet/>
      <dgm:spPr/>
      <dgm:t>
        <a:bodyPr/>
        <a:lstStyle/>
        <a:p>
          <a:r>
            <a:rPr lang="en-IN"/>
            <a:t>Recall</a:t>
          </a:r>
          <a:endParaRPr lang="en-US"/>
        </a:p>
      </dgm:t>
    </dgm:pt>
    <dgm:pt modelId="{59768570-6B0E-419D-A639-585DFBEC0293}" type="parTrans" cxnId="{FBA62983-F240-4C46-A6B2-E7A8CE24D486}">
      <dgm:prSet/>
      <dgm:spPr/>
      <dgm:t>
        <a:bodyPr/>
        <a:lstStyle/>
        <a:p>
          <a:endParaRPr lang="en-US"/>
        </a:p>
      </dgm:t>
    </dgm:pt>
    <dgm:pt modelId="{51782B7C-1600-4929-B358-42924E281507}" type="sibTrans" cxnId="{FBA62983-F240-4C46-A6B2-E7A8CE24D486}">
      <dgm:prSet/>
      <dgm:spPr/>
      <dgm:t>
        <a:bodyPr/>
        <a:lstStyle/>
        <a:p>
          <a:endParaRPr lang="en-US"/>
        </a:p>
      </dgm:t>
    </dgm:pt>
    <dgm:pt modelId="{9ED092F4-B2E8-4856-8233-53FD35B44BC4}">
      <dgm:prSet/>
      <dgm:spPr/>
      <dgm:t>
        <a:bodyPr/>
        <a:lstStyle/>
        <a:p>
          <a:r>
            <a:rPr lang="en-IN"/>
            <a:t>F1 Score</a:t>
          </a:r>
          <a:endParaRPr lang="en-US"/>
        </a:p>
      </dgm:t>
    </dgm:pt>
    <dgm:pt modelId="{BD136D03-B18B-47E2-88E8-EAAC16FE08B0}" type="parTrans" cxnId="{6C035D16-A306-47A2-B21E-B6B1155C6D42}">
      <dgm:prSet/>
      <dgm:spPr/>
      <dgm:t>
        <a:bodyPr/>
        <a:lstStyle/>
        <a:p>
          <a:endParaRPr lang="en-US"/>
        </a:p>
      </dgm:t>
    </dgm:pt>
    <dgm:pt modelId="{59D2777F-37C9-49F1-BD93-1F30186A9E5B}" type="sibTrans" cxnId="{6C035D16-A306-47A2-B21E-B6B1155C6D42}">
      <dgm:prSet/>
      <dgm:spPr/>
      <dgm:t>
        <a:bodyPr/>
        <a:lstStyle/>
        <a:p>
          <a:endParaRPr lang="en-US"/>
        </a:p>
      </dgm:t>
    </dgm:pt>
    <dgm:pt modelId="{7C60B1D9-0E74-40F7-BBFB-E1F31FBC38B5}">
      <dgm:prSet/>
      <dgm:spPr/>
      <dgm:t>
        <a:bodyPr/>
        <a:lstStyle/>
        <a:p>
          <a:r>
            <a:rPr lang="en-IN"/>
            <a:t>ROC (Receiver Operating Characteristics) Curve </a:t>
          </a:r>
          <a:endParaRPr lang="en-US"/>
        </a:p>
      </dgm:t>
    </dgm:pt>
    <dgm:pt modelId="{70ECCE32-1AFF-4608-AF6D-6C5C956D048F}" type="parTrans" cxnId="{1194F17D-838A-44C9-8C73-DDE60E3BBE8E}">
      <dgm:prSet/>
      <dgm:spPr/>
      <dgm:t>
        <a:bodyPr/>
        <a:lstStyle/>
        <a:p>
          <a:endParaRPr lang="en-US"/>
        </a:p>
      </dgm:t>
    </dgm:pt>
    <dgm:pt modelId="{241D19D5-AA07-4D0B-9161-31564D43A83D}" type="sibTrans" cxnId="{1194F17D-838A-44C9-8C73-DDE60E3BBE8E}">
      <dgm:prSet/>
      <dgm:spPr/>
      <dgm:t>
        <a:bodyPr/>
        <a:lstStyle/>
        <a:p>
          <a:endParaRPr lang="en-US"/>
        </a:p>
      </dgm:t>
    </dgm:pt>
    <dgm:pt modelId="{78B59652-0929-44D2-BDDA-FD8EC57A8CB6}" type="pres">
      <dgm:prSet presAssocID="{3556B8AC-FB0C-45FF-88BC-C915D4C3C58F}" presName="hierChild1" presStyleCnt="0">
        <dgm:presLayoutVars>
          <dgm:chPref val="1"/>
          <dgm:dir/>
          <dgm:animOne val="branch"/>
          <dgm:animLvl val="lvl"/>
          <dgm:resizeHandles/>
        </dgm:presLayoutVars>
      </dgm:prSet>
      <dgm:spPr/>
    </dgm:pt>
    <dgm:pt modelId="{79903BFB-32EE-42D3-8892-09CD3AF3F4B3}" type="pres">
      <dgm:prSet presAssocID="{60A61C6A-F91D-4DE7-AD4F-01304E29A7EC}" presName="hierRoot1" presStyleCnt="0"/>
      <dgm:spPr/>
    </dgm:pt>
    <dgm:pt modelId="{7F76006A-B3DF-488B-B9FA-5DD385B396D4}" type="pres">
      <dgm:prSet presAssocID="{60A61C6A-F91D-4DE7-AD4F-01304E29A7EC}" presName="composite" presStyleCnt="0"/>
      <dgm:spPr/>
    </dgm:pt>
    <dgm:pt modelId="{3A8164A9-9BC5-4237-8935-FB27ED4DA9F9}" type="pres">
      <dgm:prSet presAssocID="{60A61C6A-F91D-4DE7-AD4F-01304E29A7EC}" presName="background" presStyleLbl="node0" presStyleIdx="0" presStyleCnt="4"/>
      <dgm:spPr/>
    </dgm:pt>
    <dgm:pt modelId="{C6BB00F4-F890-4CD6-851E-8C01DB04425B}" type="pres">
      <dgm:prSet presAssocID="{60A61C6A-F91D-4DE7-AD4F-01304E29A7EC}" presName="text" presStyleLbl="fgAcc0" presStyleIdx="0" presStyleCnt="4">
        <dgm:presLayoutVars>
          <dgm:chPref val="3"/>
        </dgm:presLayoutVars>
      </dgm:prSet>
      <dgm:spPr/>
    </dgm:pt>
    <dgm:pt modelId="{7EF1A200-D97C-459F-9FEC-8706A0387569}" type="pres">
      <dgm:prSet presAssocID="{60A61C6A-F91D-4DE7-AD4F-01304E29A7EC}" presName="hierChild2" presStyleCnt="0"/>
      <dgm:spPr/>
    </dgm:pt>
    <dgm:pt modelId="{670E23B2-730B-4BC5-8323-E665BE921A1D}" type="pres">
      <dgm:prSet presAssocID="{EBCA449A-7E8A-4AC9-88B7-3984AC050715}" presName="hierRoot1" presStyleCnt="0"/>
      <dgm:spPr/>
    </dgm:pt>
    <dgm:pt modelId="{26631C01-F263-4C16-8154-373940CFC971}" type="pres">
      <dgm:prSet presAssocID="{EBCA449A-7E8A-4AC9-88B7-3984AC050715}" presName="composite" presStyleCnt="0"/>
      <dgm:spPr/>
    </dgm:pt>
    <dgm:pt modelId="{94C7A66E-572D-43EA-8299-4AA3D2EC45FE}" type="pres">
      <dgm:prSet presAssocID="{EBCA449A-7E8A-4AC9-88B7-3984AC050715}" presName="background" presStyleLbl="node0" presStyleIdx="1" presStyleCnt="4"/>
      <dgm:spPr/>
    </dgm:pt>
    <dgm:pt modelId="{4014ADCA-D78F-4BE0-A6D9-BC020A37B194}" type="pres">
      <dgm:prSet presAssocID="{EBCA449A-7E8A-4AC9-88B7-3984AC050715}" presName="text" presStyleLbl="fgAcc0" presStyleIdx="1" presStyleCnt="4">
        <dgm:presLayoutVars>
          <dgm:chPref val="3"/>
        </dgm:presLayoutVars>
      </dgm:prSet>
      <dgm:spPr/>
    </dgm:pt>
    <dgm:pt modelId="{2708A741-49F6-4094-9586-CC9BC271A7AB}" type="pres">
      <dgm:prSet presAssocID="{EBCA449A-7E8A-4AC9-88B7-3984AC050715}" presName="hierChild2" presStyleCnt="0"/>
      <dgm:spPr/>
    </dgm:pt>
    <dgm:pt modelId="{44BDE97F-7DCA-40D1-871E-D7EA9B8DAEE5}" type="pres">
      <dgm:prSet presAssocID="{BD429465-A000-412C-88C7-6F2BFB5B6F8A}" presName="hierRoot1" presStyleCnt="0"/>
      <dgm:spPr/>
    </dgm:pt>
    <dgm:pt modelId="{49E91FBC-6C50-454F-B860-A4349A8D66D2}" type="pres">
      <dgm:prSet presAssocID="{BD429465-A000-412C-88C7-6F2BFB5B6F8A}" presName="composite" presStyleCnt="0"/>
      <dgm:spPr/>
    </dgm:pt>
    <dgm:pt modelId="{477793AA-A849-4B53-AE68-88E2BA21F3F1}" type="pres">
      <dgm:prSet presAssocID="{BD429465-A000-412C-88C7-6F2BFB5B6F8A}" presName="background" presStyleLbl="node0" presStyleIdx="2" presStyleCnt="4"/>
      <dgm:spPr/>
    </dgm:pt>
    <dgm:pt modelId="{35B17B7F-ED7E-43C8-BF9A-22FCBC29D219}" type="pres">
      <dgm:prSet presAssocID="{BD429465-A000-412C-88C7-6F2BFB5B6F8A}" presName="text" presStyleLbl="fgAcc0" presStyleIdx="2" presStyleCnt="4">
        <dgm:presLayoutVars>
          <dgm:chPref val="3"/>
        </dgm:presLayoutVars>
      </dgm:prSet>
      <dgm:spPr/>
    </dgm:pt>
    <dgm:pt modelId="{83AFC05B-20E5-42C3-9420-5704488DBFF0}" type="pres">
      <dgm:prSet presAssocID="{BD429465-A000-412C-88C7-6F2BFB5B6F8A}" presName="hierChild2" presStyleCnt="0"/>
      <dgm:spPr/>
    </dgm:pt>
    <dgm:pt modelId="{3047BB1D-5B5B-4773-A1A3-A1FCC9EB9E61}" type="pres">
      <dgm:prSet presAssocID="{7A1AE66D-6BE1-466B-AE6F-BE1C42AC4482}" presName="Name10" presStyleLbl="parChTrans1D2" presStyleIdx="0" presStyleCnt="3"/>
      <dgm:spPr/>
    </dgm:pt>
    <dgm:pt modelId="{2F50BCAE-78CF-4CEA-A149-48309209C1B5}" type="pres">
      <dgm:prSet presAssocID="{37FDB57F-D1B0-426E-9E5A-498A370AE57B}" presName="hierRoot2" presStyleCnt="0"/>
      <dgm:spPr/>
    </dgm:pt>
    <dgm:pt modelId="{07A69C0C-9B0E-4302-BF94-D928AA6EDD42}" type="pres">
      <dgm:prSet presAssocID="{37FDB57F-D1B0-426E-9E5A-498A370AE57B}" presName="composite2" presStyleCnt="0"/>
      <dgm:spPr/>
    </dgm:pt>
    <dgm:pt modelId="{2196B70E-7084-4E26-8A0D-70B36309F4D3}" type="pres">
      <dgm:prSet presAssocID="{37FDB57F-D1B0-426E-9E5A-498A370AE57B}" presName="background2" presStyleLbl="node2" presStyleIdx="0" presStyleCnt="3"/>
      <dgm:spPr/>
    </dgm:pt>
    <dgm:pt modelId="{F600A34F-65DC-4348-8A5F-F077084252E1}" type="pres">
      <dgm:prSet presAssocID="{37FDB57F-D1B0-426E-9E5A-498A370AE57B}" presName="text2" presStyleLbl="fgAcc2" presStyleIdx="0" presStyleCnt="3">
        <dgm:presLayoutVars>
          <dgm:chPref val="3"/>
        </dgm:presLayoutVars>
      </dgm:prSet>
      <dgm:spPr/>
    </dgm:pt>
    <dgm:pt modelId="{2A103FA7-782A-480B-9BA2-B046F2F54DC3}" type="pres">
      <dgm:prSet presAssocID="{37FDB57F-D1B0-426E-9E5A-498A370AE57B}" presName="hierChild3" presStyleCnt="0"/>
      <dgm:spPr/>
    </dgm:pt>
    <dgm:pt modelId="{9F5B6E8B-E09C-46E4-BEF0-D05FA1D8875E}" type="pres">
      <dgm:prSet presAssocID="{59768570-6B0E-419D-A639-585DFBEC0293}" presName="Name10" presStyleLbl="parChTrans1D2" presStyleIdx="1" presStyleCnt="3"/>
      <dgm:spPr/>
    </dgm:pt>
    <dgm:pt modelId="{4C0AA1CC-CE05-434D-8399-4B0713000496}" type="pres">
      <dgm:prSet presAssocID="{2EFC076D-E721-4F1F-9654-5F7AEE17FB79}" presName="hierRoot2" presStyleCnt="0"/>
      <dgm:spPr/>
    </dgm:pt>
    <dgm:pt modelId="{72B5D32F-949B-4B5E-9F28-E79C2D94374F}" type="pres">
      <dgm:prSet presAssocID="{2EFC076D-E721-4F1F-9654-5F7AEE17FB79}" presName="composite2" presStyleCnt="0"/>
      <dgm:spPr/>
    </dgm:pt>
    <dgm:pt modelId="{0D4F9A0A-6C34-48A1-9CCD-5BCD6229F076}" type="pres">
      <dgm:prSet presAssocID="{2EFC076D-E721-4F1F-9654-5F7AEE17FB79}" presName="background2" presStyleLbl="node2" presStyleIdx="1" presStyleCnt="3"/>
      <dgm:spPr/>
    </dgm:pt>
    <dgm:pt modelId="{040072F4-6648-410C-A6CB-A17877352B73}" type="pres">
      <dgm:prSet presAssocID="{2EFC076D-E721-4F1F-9654-5F7AEE17FB79}" presName="text2" presStyleLbl="fgAcc2" presStyleIdx="1" presStyleCnt="3">
        <dgm:presLayoutVars>
          <dgm:chPref val="3"/>
        </dgm:presLayoutVars>
      </dgm:prSet>
      <dgm:spPr/>
    </dgm:pt>
    <dgm:pt modelId="{CC9B8D5B-0A0E-485D-9497-82EBFD08941E}" type="pres">
      <dgm:prSet presAssocID="{2EFC076D-E721-4F1F-9654-5F7AEE17FB79}" presName="hierChild3" presStyleCnt="0"/>
      <dgm:spPr/>
    </dgm:pt>
    <dgm:pt modelId="{A8679BFE-2F84-4185-8FE1-5F38FDEB4703}" type="pres">
      <dgm:prSet presAssocID="{BD136D03-B18B-47E2-88E8-EAAC16FE08B0}" presName="Name10" presStyleLbl="parChTrans1D2" presStyleIdx="2" presStyleCnt="3"/>
      <dgm:spPr/>
    </dgm:pt>
    <dgm:pt modelId="{35D63ECB-2E55-400A-8473-D554B85A0189}" type="pres">
      <dgm:prSet presAssocID="{9ED092F4-B2E8-4856-8233-53FD35B44BC4}" presName="hierRoot2" presStyleCnt="0"/>
      <dgm:spPr/>
    </dgm:pt>
    <dgm:pt modelId="{EF71DF21-E541-49D8-88DC-91F49B4E3F87}" type="pres">
      <dgm:prSet presAssocID="{9ED092F4-B2E8-4856-8233-53FD35B44BC4}" presName="composite2" presStyleCnt="0"/>
      <dgm:spPr/>
    </dgm:pt>
    <dgm:pt modelId="{31B6B49A-DA7A-44E7-AAE1-ECCE83777F80}" type="pres">
      <dgm:prSet presAssocID="{9ED092F4-B2E8-4856-8233-53FD35B44BC4}" presName="background2" presStyleLbl="node2" presStyleIdx="2" presStyleCnt="3"/>
      <dgm:spPr/>
    </dgm:pt>
    <dgm:pt modelId="{AEAAC6B8-5923-484D-9DFF-9E98D4E47FAF}" type="pres">
      <dgm:prSet presAssocID="{9ED092F4-B2E8-4856-8233-53FD35B44BC4}" presName="text2" presStyleLbl="fgAcc2" presStyleIdx="2" presStyleCnt="3">
        <dgm:presLayoutVars>
          <dgm:chPref val="3"/>
        </dgm:presLayoutVars>
      </dgm:prSet>
      <dgm:spPr/>
    </dgm:pt>
    <dgm:pt modelId="{AE7E1D09-47C8-4411-8C89-18C5F0305955}" type="pres">
      <dgm:prSet presAssocID="{9ED092F4-B2E8-4856-8233-53FD35B44BC4}" presName="hierChild3" presStyleCnt="0"/>
      <dgm:spPr/>
    </dgm:pt>
    <dgm:pt modelId="{DBB4FF6C-7F53-45CF-BB56-4A1468627A15}" type="pres">
      <dgm:prSet presAssocID="{7C60B1D9-0E74-40F7-BBFB-E1F31FBC38B5}" presName="hierRoot1" presStyleCnt="0"/>
      <dgm:spPr/>
    </dgm:pt>
    <dgm:pt modelId="{79E515DE-90DC-40C4-8CFE-FB936F22639B}" type="pres">
      <dgm:prSet presAssocID="{7C60B1D9-0E74-40F7-BBFB-E1F31FBC38B5}" presName="composite" presStyleCnt="0"/>
      <dgm:spPr/>
    </dgm:pt>
    <dgm:pt modelId="{8B762213-C2B6-4130-B269-9913A3760ACC}" type="pres">
      <dgm:prSet presAssocID="{7C60B1D9-0E74-40F7-BBFB-E1F31FBC38B5}" presName="background" presStyleLbl="node0" presStyleIdx="3" presStyleCnt="4"/>
      <dgm:spPr/>
    </dgm:pt>
    <dgm:pt modelId="{E4F07A38-4C56-46D6-A5EB-D017EF3A0973}" type="pres">
      <dgm:prSet presAssocID="{7C60B1D9-0E74-40F7-BBFB-E1F31FBC38B5}" presName="text" presStyleLbl="fgAcc0" presStyleIdx="3" presStyleCnt="4">
        <dgm:presLayoutVars>
          <dgm:chPref val="3"/>
        </dgm:presLayoutVars>
      </dgm:prSet>
      <dgm:spPr/>
    </dgm:pt>
    <dgm:pt modelId="{83C8AE71-1A1E-41BD-90ED-493F77546957}" type="pres">
      <dgm:prSet presAssocID="{7C60B1D9-0E74-40F7-BBFB-E1F31FBC38B5}" presName="hierChild2" presStyleCnt="0"/>
      <dgm:spPr/>
    </dgm:pt>
  </dgm:ptLst>
  <dgm:cxnLst>
    <dgm:cxn modelId="{29EDE610-7897-485C-ABD4-FF44DB844B50}" type="presOf" srcId="{2EFC076D-E721-4F1F-9654-5F7AEE17FB79}" destId="{040072F4-6648-410C-A6CB-A17877352B73}" srcOrd="0" destOrd="0" presId="urn:microsoft.com/office/officeart/2005/8/layout/hierarchy1"/>
    <dgm:cxn modelId="{6C035D16-A306-47A2-B21E-B6B1155C6D42}" srcId="{BD429465-A000-412C-88C7-6F2BFB5B6F8A}" destId="{9ED092F4-B2E8-4856-8233-53FD35B44BC4}" srcOrd="2" destOrd="0" parTransId="{BD136D03-B18B-47E2-88E8-EAAC16FE08B0}" sibTransId="{59D2777F-37C9-49F1-BD93-1F30186A9E5B}"/>
    <dgm:cxn modelId="{A84CA826-CCC1-4642-BA54-5BBE675EEFA8}" type="presOf" srcId="{59768570-6B0E-419D-A639-585DFBEC0293}" destId="{9F5B6E8B-E09C-46E4-BEF0-D05FA1D8875E}" srcOrd="0" destOrd="0" presId="urn:microsoft.com/office/officeart/2005/8/layout/hierarchy1"/>
    <dgm:cxn modelId="{302BD83C-1B15-43B7-956F-1142DEE2FDE8}" type="presOf" srcId="{3556B8AC-FB0C-45FF-88BC-C915D4C3C58F}" destId="{78B59652-0929-44D2-BDDA-FD8EC57A8CB6}" srcOrd="0" destOrd="0" presId="urn:microsoft.com/office/officeart/2005/8/layout/hierarchy1"/>
    <dgm:cxn modelId="{F174F25C-6A97-4D6A-9676-D10F32A0F9ED}" srcId="{BD429465-A000-412C-88C7-6F2BFB5B6F8A}" destId="{37FDB57F-D1B0-426E-9E5A-498A370AE57B}" srcOrd="0" destOrd="0" parTransId="{7A1AE66D-6BE1-466B-AE6F-BE1C42AC4482}" sibTransId="{D79F51C7-040E-4EA3-A84B-49C88B9EE15C}"/>
    <dgm:cxn modelId="{AE52AF41-1DF7-4425-93AF-CF4721663793}" srcId="{3556B8AC-FB0C-45FF-88BC-C915D4C3C58F}" destId="{BD429465-A000-412C-88C7-6F2BFB5B6F8A}" srcOrd="2" destOrd="0" parTransId="{AD583A3C-0BB3-41CD-8771-532922FC453E}" sibTransId="{BA78CADA-8D6D-4DF7-9D81-BE073FF2E670}"/>
    <dgm:cxn modelId="{48F13B67-49B7-4F3C-89B5-CAB2A03C438A}" srcId="{3556B8AC-FB0C-45FF-88BC-C915D4C3C58F}" destId="{60A61C6A-F91D-4DE7-AD4F-01304E29A7EC}" srcOrd="0" destOrd="0" parTransId="{C01253C2-DC30-46BD-B54E-C73F34AA4390}" sibTransId="{F9C1EA64-B274-4446-9255-EB5B185A1A73}"/>
    <dgm:cxn modelId="{25D6EE4C-7789-4237-BACF-DF09CE56AF4A}" type="presOf" srcId="{EBCA449A-7E8A-4AC9-88B7-3984AC050715}" destId="{4014ADCA-D78F-4BE0-A6D9-BC020A37B194}" srcOrd="0" destOrd="0" presId="urn:microsoft.com/office/officeart/2005/8/layout/hierarchy1"/>
    <dgm:cxn modelId="{918EF879-FC55-4E70-98FD-5D09D2B1E04A}" type="presOf" srcId="{60A61C6A-F91D-4DE7-AD4F-01304E29A7EC}" destId="{C6BB00F4-F890-4CD6-851E-8C01DB04425B}" srcOrd="0" destOrd="0" presId="urn:microsoft.com/office/officeart/2005/8/layout/hierarchy1"/>
    <dgm:cxn modelId="{1194F17D-838A-44C9-8C73-DDE60E3BBE8E}" srcId="{3556B8AC-FB0C-45FF-88BC-C915D4C3C58F}" destId="{7C60B1D9-0E74-40F7-BBFB-E1F31FBC38B5}" srcOrd="3" destOrd="0" parTransId="{70ECCE32-1AFF-4608-AF6D-6C5C956D048F}" sibTransId="{241D19D5-AA07-4D0B-9161-31564D43A83D}"/>
    <dgm:cxn modelId="{FBA62983-F240-4C46-A6B2-E7A8CE24D486}" srcId="{BD429465-A000-412C-88C7-6F2BFB5B6F8A}" destId="{2EFC076D-E721-4F1F-9654-5F7AEE17FB79}" srcOrd="1" destOrd="0" parTransId="{59768570-6B0E-419D-A639-585DFBEC0293}" sibTransId="{51782B7C-1600-4929-B358-42924E281507}"/>
    <dgm:cxn modelId="{720AB284-419E-4AAB-BEF7-2F17C0157C49}" type="presOf" srcId="{BD136D03-B18B-47E2-88E8-EAAC16FE08B0}" destId="{A8679BFE-2F84-4185-8FE1-5F38FDEB4703}" srcOrd="0" destOrd="0" presId="urn:microsoft.com/office/officeart/2005/8/layout/hierarchy1"/>
    <dgm:cxn modelId="{5EE3C089-3CB8-4CE5-B315-FE46EF59ABA9}" type="presOf" srcId="{7C60B1D9-0E74-40F7-BBFB-E1F31FBC38B5}" destId="{E4F07A38-4C56-46D6-A5EB-D017EF3A0973}" srcOrd="0" destOrd="0" presId="urn:microsoft.com/office/officeart/2005/8/layout/hierarchy1"/>
    <dgm:cxn modelId="{5C9DDC9A-CC72-4217-A2BF-01E86F794508}" srcId="{3556B8AC-FB0C-45FF-88BC-C915D4C3C58F}" destId="{EBCA449A-7E8A-4AC9-88B7-3984AC050715}" srcOrd="1" destOrd="0" parTransId="{0782DA23-9218-43E7-8569-5887E8467F46}" sibTransId="{D5F11332-EE9F-4469-847F-A6A64ED9C050}"/>
    <dgm:cxn modelId="{9224C9A7-5C41-498E-B9C4-64A7C0BC186E}" type="presOf" srcId="{7A1AE66D-6BE1-466B-AE6F-BE1C42AC4482}" destId="{3047BB1D-5B5B-4773-A1A3-A1FCC9EB9E61}" srcOrd="0" destOrd="0" presId="urn:microsoft.com/office/officeart/2005/8/layout/hierarchy1"/>
    <dgm:cxn modelId="{D814C2D8-33AF-46B0-B67C-B4971B41CB09}" type="presOf" srcId="{9ED092F4-B2E8-4856-8233-53FD35B44BC4}" destId="{AEAAC6B8-5923-484D-9DFF-9E98D4E47FAF}" srcOrd="0" destOrd="0" presId="urn:microsoft.com/office/officeart/2005/8/layout/hierarchy1"/>
    <dgm:cxn modelId="{28C36AED-4146-4C8D-84B8-58A6150EA6F3}" type="presOf" srcId="{BD429465-A000-412C-88C7-6F2BFB5B6F8A}" destId="{35B17B7F-ED7E-43C8-BF9A-22FCBC29D219}" srcOrd="0" destOrd="0" presId="urn:microsoft.com/office/officeart/2005/8/layout/hierarchy1"/>
    <dgm:cxn modelId="{89A8D0F9-7324-4B7C-B3F6-D60D36341A41}" type="presOf" srcId="{37FDB57F-D1B0-426E-9E5A-498A370AE57B}" destId="{F600A34F-65DC-4348-8A5F-F077084252E1}" srcOrd="0" destOrd="0" presId="urn:microsoft.com/office/officeart/2005/8/layout/hierarchy1"/>
    <dgm:cxn modelId="{6FDFC60C-C6A3-4339-97A6-054E8018D23E}" type="presParOf" srcId="{78B59652-0929-44D2-BDDA-FD8EC57A8CB6}" destId="{79903BFB-32EE-42D3-8892-09CD3AF3F4B3}" srcOrd="0" destOrd="0" presId="urn:microsoft.com/office/officeart/2005/8/layout/hierarchy1"/>
    <dgm:cxn modelId="{B56C0E36-1380-496B-A37E-CC6E80A0D5B3}" type="presParOf" srcId="{79903BFB-32EE-42D3-8892-09CD3AF3F4B3}" destId="{7F76006A-B3DF-488B-B9FA-5DD385B396D4}" srcOrd="0" destOrd="0" presId="urn:microsoft.com/office/officeart/2005/8/layout/hierarchy1"/>
    <dgm:cxn modelId="{E2CFF15A-29D7-4669-8C20-B197F7CB05F8}" type="presParOf" srcId="{7F76006A-B3DF-488B-B9FA-5DD385B396D4}" destId="{3A8164A9-9BC5-4237-8935-FB27ED4DA9F9}" srcOrd="0" destOrd="0" presId="urn:microsoft.com/office/officeart/2005/8/layout/hierarchy1"/>
    <dgm:cxn modelId="{E5AA804E-F8AF-42CE-8DD9-855D49A89830}" type="presParOf" srcId="{7F76006A-B3DF-488B-B9FA-5DD385B396D4}" destId="{C6BB00F4-F890-4CD6-851E-8C01DB04425B}" srcOrd="1" destOrd="0" presId="urn:microsoft.com/office/officeart/2005/8/layout/hierarchy1"/>
    <dgm:cxn modelId="{66EB1118-669E-429C-B72E-3989FBE42FA4}" type="presParOf" srcId="{79903BFB-32EE-42D3-8892-09CD3AF3F4B3}" destId="{7EF1A200-D97C-459F-9FEC-8706A0387569}" srcOrd="1" destOrd="0" presId="urn:microsoft.com/office/officeart/2005/8/layout/hierarchy1"/>
    <dgm:cxn modelId="{5AC23F87-2A3A-44D7-B232-85FA5F2B6E0E}" type="presParOf" srcId="{78B59652-0929-44D2-BDDA-FD8EC57A8CB6}" destId="{670E23B2-730B-4BC5-8323-E665BE921A1D}" srcOrd="1" destOrd="0" presId="urn:microsoft.com/office/officeart/2005/8/layout/hierarchy1"/>
    <dgm:cxn modelId="{C4AAA756-9A62-493E-9E8B-078620B6CFA6}" type="presParOf" srcId="{670E23B2-730B-4BC5-8323-E665BE921A1D}" destId="{26631C01-F263-4C16-8154-373940CFC971}" srcOrd="0" destOrd="0" presId="urn:microsoft.com/office/officeart/2005/8/layout/hierarchy1"/>
    <dgm:cxn modelId="{24C339D7-145D-4158-80FC-D0C5C5AFEDF3}" type="presParOf" srcId="{26631C01-F263-4C16-8154-373940CFC971}" destId="{94C7A66E-572D-43EA-8299-4AA3D2EC45FE}" srcOrd="0" destOrd="0" presId="urn:microsoft.com/office/officeart/2005/8/layout/hierarchy1"/>
    <dgm:cxn modelId="{1273BF0B-32B0-4591-A1E1-D526ED142944}" type="presParOf" srcId="{26631C01-F263-4C16-8154-373940CFC971}" destId="{4014ADCA-D78F-4BE0-A6D9-BC020A37B194}" srcOrd="1" destOrd="0" presId="urn:microsoft.com/office/officeart/2005/8/layout/hierarchy1"/>
    <dgm:cxn modelId="{C2B23ACA-4965-43D1-BBD2-190F721DA1D1}" type="presParOf" srcId="{670E23B2-730B-4BC5-8323-E665BE921A1D}" destId="{2708A741-49F6-4094-9586-CC9BC271A7AB}" srcOrd="1" destOrd="0" presId="urn:microsoft.com/office/officeart/2005/8/layout/hierarchy1"/>
    <dgm:cxn modelId="{4D21B442-2AB9-4FB2-B550-A382654C93E1}" type="presParOf" srcId="{78B59652-0929-44D2-BDDA-FD8EC57A8CB6}" destId="{44BDE97F-7DCA-40D1-871E-D7EA9B8DAEE5}" srcOrd="2" destOrd="0" presId="urn:microsoft.com/office/officeart/2005/8/layout/hierarchy1"/>
    <dgm:cxn modelId="{60C865A3-E7DE-4359-A1B9-7866A8DBA778}" type="presParOf" srcId="{44BDE97F-7DCA-40D1-871E-D7EA9B8DAEE5}" destId="{49E91FBC-6C50-454F-B860-A4349A8D66D2}" srcOrd="0" destOrd="0" presId="urn:microsoft.com/office/officeart/2005/8/layout/hierarchy1"/>
    <dgm:cxn modelId="{B441903C-3FC6-4613-8923-F5831CE9CF17}" type="presParOf" srcId="{49E91FBC-6C50-454F-B860-A4349A8D66D2}" destId="{477793AA-A849-4B53-AE68-88E2BA21F3F1}" srcOrd="0" destOrd="0" presId="urn:microsoft.com/office/officeart/2005/8/layout/hierarchy1"/>
    <dgm:cxn modelId="{E05D8EF7-3AF9-4CCF-A3B2-B1C82D362196}" type="presParOf" srcId="{49E91FBC-6C50-454F-B860-A4349A8D66D2}" destId="{35B17B7F-ED7E-43C8-BF9A-22FCBC29D219}" srcOrd="1" destOrd="0" presId="urn:microsoft.com/office/officeart/2005/8/layout/hierarchy1"/>
    <dgm:cxn modelId="{77B6481E-75F8-4A5D-AE18-C1891F59A08B}" type="presParOf" srcId="{44BDE97F-7DCA-40D1-871E-D7EA9B8DAEE5}" destId="{83AFC05B-20E5-42C3-9420-5704488DBFF0}" srcOrd="1" destOrd="0" presId="urn:microsoft.com/office/officeart/2005/8/layout/hierarchy1"/>
    <dgm:cxn modelId="{5142A580-3E45-4125-9633-B4F8CE82F412}" type="presParOf" srcId="{83AFC05B-20E5-42C3-9420-5704488DBFF0}" destId="{3047BB1D-5B5B-4773-A1A3-A1FCC9EB9E61}" srcOrd="0" destOrd="0" presId="urn:microsoft.com/office/officeart/2005/8/layout/hierarchy1"/>
    <dgm:cxn modelId="{E53BAE4C-3AA4-4F3C-B505-E908C6409DE5}" type="presParOf" srcId="{83AFC05B-20E5-42C3-9420-5704488DBFF0}" destId="{2F50BCAE-78CF-4CEA-A149-48309209C1B5}" srcOrd="1" destOrd="0" presId="urn:microsoft.com/office/officeart/2005/8/layout/hierarchy1"/>
    <dgm:cxn modelId="{7B5340C1-A10F-49C8-83E7-BA3823751799}" type="presParOf" srcId="{2F50BCAE-78CF-4CEA-A149-48309209C1B5}" destId="{07A69C0C-9B0E-4302-BF94-D928AA6EDD42}" srcOrd="0" destOrd="0" presId="urn:microsoft.com/office/officeart/2005/8/layout/hierarchy1"/>
    <dgm:cxn modelId="{04E271ED-DF85-4F09-AADD-89EA07BFC39A}" type="presParOf" srcId="{07A69C0C-9B0E-4302-BF94-D928AA6EDD42}" destId="{2196B70E-7084-4E26-8A0D-70B36309F4D3}" srcOrd="0" destOrd="0" presId="urn:microsoft.com/office/officeart/2005/8/layout/hierarchy1"/>
    <dgm:cxn modelId="{F3CB0038-E23C-4829-AFEB-D6AE6CBE8468}" type="presParOf" srcId="{07A69C0C-9B0E-4302-BF94-D928AA6EDD42}" destId="{F600A34F-65DC-4348-8A5F-F077084252E1}" srcOrd="1" destOrd="0" presId="urn:microsoft.com/office/officeart/2005/8/layout/hierarchy1"/>
    <dgm:cxn modelId="{8B00654A-057D-492A-AF93-C40C448CC24B}" type="presParOf" srcId="{2F50BCAE-78CF-4CEA-A149-48309209C1B5}" destId="{2A103FA7-782A-480B-9BA2-B046F2F54DC3}" srcOrd="1" destOrd="0" presId="urn:microsoft.com/office/officeart/2005/8/layout/hierarchy1"/>
    <dgm:cxn modelId="{BBE1A840-D522-4876-8CA1-E9F8CE106C54}" type="presParOf" srcId="{83AFC05B-20E5-42C3-9420-5704488DBFF0}" destId="{9F5B6E8B-E09C-46E4-BEF0-D05FA1D8875E}" srcOrd="2" destOrd="0" presId="urn:microsoft.com/office/officeart/2005/8/layout/hierarchy1"/>
    <dgm:cxn modelId="{6B0722B9-5031-48BE-AB88-427D3A9C4DF9}" type="presParOf" srcId="{83AFC05B-20E5-42C3-9420-5704488DBFF0}" destId="{4C0AA1CC-CE05-434D-8399-4B0713000496}" srcOrd="3" destOrd="0" presId="urn:microsoft.com/office/officeart/2005/8/layout/hierarchy1"/>
    <dgm:cxn modelId="{6FF1E26C-0B9B-411E-89D7-6F6FE0A42E39}" type="presParOf" srcId="{4C0AA1CC-CE05-434D-8399-4B0713000496}" destId="{72B5D32F-949B-4B5E-9F28-E79C2D94374F}" srcOrd="0" destOrd="0" presId="urn:microsoft.com/office/officeart/2005/8/layout/hierarchy1"/>
    <dgm:cxn modelId="{5D9E2B01-4BFD-40A3-B9A4-658A66A6ABA7}" type="presParOf" srcId="{72B5D32F-949B-4B5E-9F28-E79C2D94374F}" destId="{0D4F9A0A-6C34-48A1-9CCD-5BCD6229F076}" srcOrd="0" destOrd="0" presId="urn:microsoft.com/office/officeart/2005/8/layout/hierarchy1"/>
    <dgm:cxn modelId="{E15A56FD-1C56-486E-8D79-3EE1DD5B2651}" type="presParOf" srcId="{72B5D32F-949B-4B5E-9F28-E79C2D94374F}" destId="{040072F4-6648-410C-A6CB-A17877352B73}" srcOrd="1" destOrd="0" presId="urn:microsoft.com/office/officeart/2005/8/layout/hierarchy1"/>
    <dgm:cxn modelId="{DFBA0F32-B089-4347-8E19-1B7617604CC4}" type="presParOf" srcId="{4C0AA1CC-CE05-434D-8399-4B0713000496}" destId="{CC9B8D5B-0A0E-485D-9497-82EBFD08941E}" srcOrd="1" destOrd="0" presId="urn:microsoft.com/office/officeart/2005/8/layout/hierarchy1"/>
    <dgm:cxn modelId="{B9B49DE2-3701-4D95-B665-8AF8431EC47A}" type="presParOf" srcId="{83AFC05B-20E5-42C3-9420-5704488DBFF0}" destId="{A8679BFE-2F84-4185-8FE1-5F38FDEB4703}" srcOrd="4" destOrd="0" presId="urn:microsoft.com/office/officeart/2005/8/layout/hierarchy1"/>
    <dgm:cxn modelId="{E94B0D99-A526-4FA5-8CFF-6BA98A05C613}" type="presParOf" srcId="{83AFC05B-20E5-42C3-9420-5704488DBFF0}" destId="{35D63ECB-2E55-400A-8473-D554B85A0189}" srcOrd="5" destOrd="0" presId="urn:microsoft.com/office/officeart/2005/8/layout/hierarchy1"/>
    <dgm:cxn modelId="{6845389B-51F3-4E64-8038-2E1105551E24}" type="presParOf" srcId="{35D63ECB-2E55-400A-8473-D554B85A0189}" destId="{EF71DF21-E541-49D8-88DC-91F49B4E3F87}" srcOrd="0" destOrd="0" presId="urn:microsoft.com/office/officeart/2005/8/layout/hierarchy1"/>
    <dgm:cxn modelId="{A4728496-7EA4-41A0-9A0B-1FFE9479E7F7}" type="presParOf" srcId="{EF71DF21-E541-49D8-88DC-91F49B4E3F87}" destId="{31B6B49A-DA7A-44E7-AAE1-ECCE83777F80}" srcOrd="0" destOrd="0" presId="urn:microsoft.com/office/officeart/2005/8/layout/hierarchy1"/>
    <dgm:cxn modelId="{2A5F882A-636E-4E63-8FB3-4D416AD358A2}" type="presParOf" srcId="{EF71DF21-E541-49D8-88DC-91F49B4E3F87}" destId="{AEAAC6B8-5923-484D-9DFF-9E98D4E47FAF}" srcOrd="1" destOrd="0" presId="urn:microsoft.com/office/officeart/2005/8/layout/hierarchy1"/>
    <dgm:cxn modelId="{EE5043FA-55C2-4696-A196-9D184C99710E}" type="presParOf" srcId="{35D63ECB-2E55-400A-8473-D554B85A0189}" destId="{AE7E1D09-47C8-4411-8C89-18C5F0305955}" srcOrd="1" destOrd="0" presId="urn:microsoft.com/office/officeart/2005/8/layout/hierarchy1"/>
    <dgm:cxn modelId="{BCD1127A-0A49-4894-A414-CC80CBE63C90}" type="presParOf" srcId="{78B59652-0929-44D2-BDDA-FD8EC57A8CB6}" destId="{DBB4FF6C-7F53-45CF-BB56-4A1468627A15}" srcOrd="3" destOrd="0" presId="urn:microsoft.com/office/officeart/2005/8/layout/hierarchy1"/>
    <dgm:cxn modelId="{6347D542-1444-4A03-BBBE-A74B8593C8AC}" type="presParOf" srcId="{DBB4FF6C-7F53-45CF-BB56-4A1468627A15}" destId="{79E515DE-90DC-40C4-8CFE-FB936F22639B}" srcOrd="0" destOrd="0" presId="urn:microsoft.com/office/officeart/2005/8/layout/hierarchy1"/>
    <dgm:cxn modelId="{90FA4353-CB7A-4424-854F-8AFA6F871AE1}" type="presParOf" srcId="{79E515DE-90DC-40C4-8CFE-FB936F22639B}" destId="{8B762213-C2B6-4130-B269-9913A3760ACC}" srcOrd="0" destOrd="0" presId="urn:microsoft.com/office/officeart/2005/8/layout/hierarchy1"/>
    <dgm:cxn modelId="{8AC06C03-FD2B-4140-9302-CF6AF060B4E8}" type="presParOf" srcId="{79E515DE-90DC-40C4-8CFE-FB936F22639B}" destId="{E4F07A38-4C56-46D6-A5EB-D017EF3A0973}" srcOrd="1" destOrd="0" presId="urn:microsoft.com/office/officeart/2005/8/layout/hierarchy1"/>
    <dgm:cxn modelId="{7F9CB4B9-C3C5-4761-893F-BCE9D316C993}" type="presParOf" srcId="{DBB4FF6C-7F53-45CF-BB56-4A1468627A15}" destId="{83C8AE71-1A1E-41BD-90ED-493F77546957}"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DC4DAAE-18DB-49A0-8A1A-AE3D05889B2B}"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32854E44-9D1E-452D-A8E0-A1575A6AF3CE}">
      <dgm:prSet/>
      <dgm:spPr/>
      <dgm:t>
        <a:bodyPr/>
        <a:lstStyle/>
        <a:p>
          <a:r>
            <a:rPr lang="en-IN"/>
            <a:t>Higher Dimensions of the image are also prevalent.</a:t>
          </a:r>
          <a:endParaRPr lang="en-US"/>
        </a:p>
      </dgm:t>
    </dgm:pt>
    <dgm:pt modelId="{D70ACFA3-ADFC-4EC9-B485-BFB80CDA0D64}" type="parTrans" cxnId="{0DC6A598-013A-49D5-94C3-85946044A879}">
      <dgm:prSet/>
      <dgm:spPr/>
      <dgm:t>
        <a:bodyPr/>
        <a:lstStyle/>
        <a:p>
          <a:endParaRPr lang="en-US"/>
        </a:p>
      </dgm:t>
    </dgm:pt>
    <dgm:pt modelId="{8B4AE34D-F52F-4F51-9795-D0F6DEFF6C26}" type="sibTrans" cxnId="{0DC6A598-013A-49D5-94C3-85946044A879}">
      <dgm:prSet/>
      <dgm:spPr/>
      <dgm:t>
        <a:bodyPr/>
        <a:lstStyle/>
        <a:p>
          <a:endParaRPr lang="en-US"/>
        </a:p>
      </dgm:t>
    </dgm:pt>
    <dgm:pt modelId="{2F202EE3-A568-4247-9DE4-89A7747695FF}">
      <dgm:prSet/>
      <dgm:spPr/>
      <dgm:t>
        <a:bodyPr/>
        <a:lstStyle/>
        <a:p>
          <a:r>
            <a:rPr lang="en-IN"/>
            <a:t>Use of different optimizers like, RMSprop and SGD.</a:t>
          </a:r>
          <a:endParaRPr lang="en-US"/>
        </a:p>
      </dgm:t>
    </dgm:pt>
    <dgm:pt modelId="{396C3EF2-C666-4872-BE07-655636946811}" type="parTrans" cxnId="{FF5E768C-EE51-4F8D-9368-5BB149A52718}">
      <dgm:prSet/>
      <dgm:spPr/>
      <dgm:t>
        <a:bodyPr/>
        <a:lstStyle/>
        <a:p>
          <a:endParaRPr lang="en-US"/>
        </a:p>
      </dgm:t>
    </dgm:pt>
    <dgm:pt modelId="{BEDDC739-CD25-4C88-BD86-DA29CD3E7533}" type="sibTrans" cxnId="{FF5E768C-EE51-4F8D-9368-5BB149A52718}">
      <dgm:prSet/>
      <dgm:spPr/>
      <dgm:t>
        <a:bodyPr/>
        <a:lstStyle/>
        <a:p>
          <a:endParaRPr lang="en-US"/>
        </a:p>
      </dgm:t>
    </dgm:pt>
    <dgm:pt modelId="{8DB9F098-D075-4731-9EA5-FBD8D8E1B5F8}">
      <dgm:prSet/>
      <dgm:spPr/>
      <dgm:t>
        <a:bodyPr/>
        <a:lstStyle/>
        <a:p>
          <a:r>
            <a:rPr lang="en-IN"/>
            <a:t>Creating a CAD system that can act as a second opinion for pathologists.</a:t>
          </a:r>
          <a:endParaRPr lang="en-US"/>
        </a:p>
      </dgm:t>
    </dgm:pt>
    <dgm:pt modelId="{FED8979D-5CAF-4F7B-838B-269652893E81}" type="parTrans" cxnId="{69C11E82-2CBE-46D6-A1B4-0885E17611B1}">
      <dgm:prSet/>
      <dgm:spPr/>
      <dgm:t>
        <a:bodyPr/>
        <a:lstStyle/>
        <a:p>
          <a:endParaRPr lang="en-US"/>
        </a:p>
      </dgm:t>
    </dgm:pt>
    <dgm:pt modelId="{F01EBA33-EA72-44F6-8255-019B89D4E3F5}" type="sibTrans" cxnId="{69C11E82-2CBE-46D6-A1B4-0885E17611B1}">
      <dgm:prSet/>
      <dgm:spPr/>
      <dgm:t>
        <a:bodyPr/>
        <a:lstStyle/>
        <a:p>
          <a:endParaRPr lang="en-US"/>
        </a:p>
      </dgm:t>
    </dgm:pt>
    <dgm:pt modelId="{067744CD-D4C3-4382-B920-DE39A582B20D}" type="pres">
      <dgm:prSet presAssocID="{3DC4DAAE-18DB-49A0-8A1A-AE3D05889B2B}" presName="vert0" presStyleCnt="0">
        <dgm:presLayoutVars>
          <dgm:dir/>
          <dgm:animOne val="branch"/>
          <dgm:animLvl val="lvl"/>
        </dgm:presLayoutVars>
      </dgm:prSet>
      <dgm:spPr/>
    </dgm:pt>
    <dgm:pt modelId="{FC43740C-30DB-4F82-8D5C-42CFDB4B863F}" type="pres">
      <dgm:prSet presAssocID="{32854E44-9D1E-452D-A8E0-A1575A6AF3CE}" presName="thickLine" presStyleLbl="alignNode1" presStyleIdx="0" presStyleCnt="3"/>
      <dgm:spPr/>
    </dgm:pt>
    <dgm:pt modelId="{796B8AAC-7F93-403A-93BD-CC4A42B33C2B}" type="pres">
      <dgm:prSet presAssocID="{32854E44-9D1E-452D-A8E0-A1575A6AF3CE}" presName="horz1" presStyleCnt="0"/>
      <dgm:spPr/>
    </dgm:pt>
    <dgm:pt modelId="{75CEEC61-FFB3-4E89-9B0A-6C735260EBB9}" type="pres">
      <dgm:prSet presAssocID="{32854E44-9D1E-452D-A8E0-A1575A6AF3CE}" presName="tx1" presStyleLbl="revTx" presStyleIdx="0" presStyleCnt="3"/>
      <dgm:spPr/>
    </dgm:pt>
    <dgm:pt modelId="{0EFE449F-4A3D-4669-A58D-3BEDC9BF0427}" type="pres">
      <dgm:prSet presAssocID="{32854E44-9D1E-452D-A8E0-A1575A6AF3CE}" presName="vert1" presStyleCnt="0"/>
      <dgm:spPr/>
    </dgm:pt>
    <dgm:pt modelId="{618F9F8F-14FB-4A01-BFA1-4B6D088EEA2B}" type="pres">
      <dgm:prSet presAssocID="{2F202EE3-A568-4247-9DE4-89A7747695FF}" presName="thickLine" presStyleLbl="alignNode1" presStyleIdx="1" presStyleCnt="3"/>
      <dgm:spPr/>
    </dgm:pt>
    <dgm:pt modelId="{0C12373F-8CCB-4B17-A4CF-2B5C1544E937}" type="pres">
      <dgm:prSet presAssocID="{2F202EE3-A568-4247-9DE4-89A7747695FF}" presName="horz1" presStyleCnt="0"/>
      <dgm:spPr/>
    </dgm:pt>
    <dgm:pt modelId="{F527ADB6-777A-45A3-8AAC-6C9D56323407}" type="pres">
      <dgm:prSet presAssocID="{2F202EE3-A568-4247-9DE4-89A7747695FF}" presName="tx1" presStyleLbl="revTx" presStyleIdx="1" presStyleCnt="3"/>
      <dgm:spPr/>
    </dgm:pt>
    <dgm:pt modelId="{975A20DB-F371-48AF-A94B-5AE474F7D093}" type="pres">
      <dgm:prSet presAssocID="{2F202EE3-A568-4247-9DE4-89A7747695FF}" presName="vert1" presStyleCnt="0"/>
      <dgm:spPr/>
    </dgm:pt>
    <dgm:pt modelId="{3EC8096B-35DD-4B2F-B1AE-2BBF252ED207}" type="pres">
      <dgm:prSet presAssocID="{8DB9F098-D075-4731-9EA5-FBD8D8E1B5F8}" presName="thickLine" presStyleLbl="alignNode1" presStyleIdx="2" presStyleCnt="3"/>
      <dgm:spPr/>
    </dgm:pt>
    <dgm:pt modelId="{2F883255-389D-40F7-9733-A7C7FFDA1AF9}" type="pres">
      <dgm:prSet presAssocID="{8DB9F098-D075-4731-9EA5-FBD8D8E1B5F8}" presName="horz1" presStyleCnt="0"/>
      <dgm:spPr/>
    </dgm:pt>
    <dgm:pt modelId="{AD885DBB-DB70-49D0-88BF-3EC5F087DDA3}" type="pres">
      <dgm:prSet presAssocID="{8DB9F098-D075-4731-9EA5-FBD8D8E1B5F8}" presName="tx1" presStyleLbl="revTx" presStyleIdx="2" presStyleCnt="3"/>
      <dgm:spPr/>
    </dgm:pt>
    <dgm:pt modelId="{032AD65C-7775-4B30-B2A0-FFBAF27D24EC}" type="pres">
      <dgm:prSet presAssocID="{8DB9F098-D075-4731-9EA5-FBD8D8E1B5F8}" presName="vert1" presStyleCnt="0"/>
      <dgm:spPr/>
    </dgm:pt>
  </dgm:ptLst>
  <dgm:cxnLst>
    <dgm:cxn modelId="{E9B3B95B-9F63-4540-A8F1-F1CFE0A65EDB}" type="presOf" srcId="{8DB9F098-D075-4731-9EA5-FBD8D8E1B5F8}" destId="{AD885DBB-DB70-49D0-88BF-3EC5F087DDA3}" srcOrd="0" destOrd="0" presId="urn:microsoft.com/office/officeart/2008/layout/LinedList"/>
    <dgm:cxn modelId="{69C11E82-2CBE-46D6-A1B4-0885E17611B1}" srcId="{3DC4DAAE-18DB-49A0-8A1A-AE3D05889B2B}" destId="{8DB9F098-D075-4731-9EA5-FBD8D8E1B5F8}" srcOrd="2" destOrd="0" parTransId="{FED8979D-5CAF-4F7B-838B-269652893E81}" sibTransId="{F01EBA33-EA72-44F6-8255-019B89D4E3F5}"/>
    <dgm:cxn modelId="{FF5E768C-EE51-4F8D-9368-5BB149A52718}" srcId="{3DC4DAAE-18DB-49A0-8A1A-AE3D05889B2B}" destId="{2F202EE3-A568-4247-9DE4-89A7747695FF}" srcOrd="1" destOrd="0" parTransId="{396C3EF2-C666-4872-BE07-655636946811}" sibTransId="{BEDDC739-CD25-4C88-BD86-DA29CD3E7533}"/>
    <dgm:cxn modelId="{0DC6A598-013A-49D5-94C3-85946044A879}" srcId="{3DC4DAAE-18DB-49A0-8A1A-AE3D05889B2B}" destId="{32854E44-9D1E-452D-A8E0-A1575A6AF3CE}" srcOrd="0" destOrd="0" parTransId="{D70ACFA3-ADFC-4EC9-B485-BFB80CDA0D64}" sibTransId="{8B4AE34D-F52F-4F51-9795-D0F6DEFF6C26}"/>
    <dgm:cxn modelId="{5AE39EC9-F072-42B6-8DAD-D9B1C4ED3930}" type="presOf" srcId="{3DC4DAAE-18DB-49A0-8A1A-AE3D05889B2B}" destId="{067744CD-D4C3-4382-B920-DE39A582B20D}" srcOrd="0" destOrd="0" presId="urn:microsoft.com/office/officeart/2008/layout/LinedList"/>
    <dgm:cxn modelId="{ADE1A8D2-8573-4471-8C7D-01E3ED376743}" type="presOf" srcId="{32854E44-9D1E-452D-A8E0-A1575A6AF3CE}" destId="{75CEEC61-FFB3-4E89-9B0A-6C735260EBB9}" srcOrd="0" destOrd="0" presId="urn:microsoft.com/office/officeart/2008/layout/LinedList"/>
    <dgm:cxn modelId="{47F2E4ED-61DB-48A0-A1A6-0463E735F531}" type="presOf" srcId="{2F202EE3-A568-4247-9DE4-89A7747695FF}" destId="{F527ADB6-777A-45A3-8AAC-6C9D56323407}" srcOrd="0" destOrd="0" presId="urn:microsoft.com/office/officeart/2008/layout/LinedList"/>
    <dgm:cxn modelId="{3074E4F1-388C-4F95-9D07-239653D8F214}" type="presParOf" srcId="{067744CD-D4C3-4382-B920-DE39A582B20D}" destId="{FC43740C-30DB-4F82-8D5C-42CFDB4B863F}" srcOrd="0" destOrd="0" presId="urn:microsoft.com/office/officeart/2008/layout/LinedList"/>
    <dgm:cxn modelId="{3BCF2FEB-3EDF-49D2-B31B-C2BDD5B8F3B4}" type="presParOf" srcId="{067744CD-D4C3-4382-B920-DE39A582B20D}" destId="{796B8AAC-7F93-403A-93BD-CC4A42B33C2B}" srcOrd="1" destOrd="0" presId="urn:microsoft.com/office/officeart/2008/layout/LinedList"/>
    <dgm:cxn modelId="{FA9597CA-E657-466D-9D35-907F5896D139}" type="presParOf" srcId="{796B8AAC-7F93-403A-93BD-CC4A42B33C2B}" destId="{75CEEC61-FFB3-4E89-9B0A-6C735260EBB9}" srcOrd="0" destOrd="0" presId="urn:microsoft.com/office/officeart/2008/layout/LinedList"/>
    <dgm:cxn modelId="{632D6AC8-C231-45AC-B157-6EF35F773066}" type="presParOf" srcId="{796B8AAC-7F93-403A-93BD-CC4A42B33C2B}" destId="{0EFE449F-4A3D-4669-A58D-3BEDC9BF0427}" srcOrd="1" destOrd="0" presId="urn:microsoft.com/office/officeart/2008/layout/LinedList"/>
    <dgm:cxn modelId="{4FD07A83-C4B1-4326-99F6-D69865271966}" type="presParOf" srcId="{067744CD-D4C3-4382-B920-DE39A582B20D}" destId="{618F9F8F-14FB-4A01-BFA1-4B6D088EEA2B}" srcOrd="2" destOrd="0" presId="urn:microsoft.com/office/officeart/2008/layout/LinedList"/>
    <dgm:cxn modelId="{1F080C24-5E79-4D48-9CD9-2E3956B97C41}" type="presParOf" srcId="{067744CD-D4C3-4382-B920-DE39A582B20D}" destId="{0C12373F-8CCB-4B17-A4CF-2B5C1544E937}" srcOrd="3" destOrd="0" presId="urn:microsoft.com/office/officeart/2008/layout/LinedList"/>
    <dgm:cxn modelId="{7DDD4C7C-4214-4C61-B82B-5566950038CE}" type="presParOf" srcId="{0C12373F-8CCB-4B17-A4CF-2B5C1544E937}" destId="{F527ADB6-777A-45A3-8AAC-6C9D56323407}" srcOrd="0" destOrd="0" presId="urn:microsoft.com/office/officeart/2008/layout/LinedList"/>
    <dgm:cxn modelId="{67926F13-72F0-4A87-8F94-930E3330F9DB}" type="presParOf" srcId="{0C12373F-8CCB-4B17-A4CF-2B5C1544E937}" destId="{975A20DB-F371-48AF-A94B-5AE474F7D093}" srcOrd="1" destOrd="0" presId="urn:microsoft.com/office/officeart/2008/layout/LinedList"/>
    <dgm:cxn modelId="{12259818-45F8-4E57-8AC2-A5AF1DBF3D3C}" type="presParOf" srcId="{067744CD-D4C3-4382-B920-DE39A582B20D}" destId="{3EC8096B-35DD-4B2F-B1AE-2BBF252ED207}" srcOrd="4" destOrd="0" presId="urn:microsoft.com/office/officeart/2008/layout/LinedList"/>
    <dgm:cxn modelId="{8C2F704B-9C14-4B79-9971-DCD743C8C6F8}" type="presParOf" srcId="{067744CD-D4C3-4382-B920-DE39A582B20D}" destId="{2F883255-389D-40F7-9733-A7C7FFDA1AF9}" srcOrd="5" destOrd="0" presId="urn:microsoft.com/office/officeart/2008/layout/LinedList"/>
    <dgm:cxn modelId="{78B84F21-25FD-4BF0-82D3-5F52BBEF6374}" type="presParOf" srcId="{2F883255-389D-40F7-9733-A7C7FFDA1AF9}" destId="{AD885DBB-DB70-49D0-88BF-3EC5F087DDA3}" srcOrd="0" destOrd="0" presId="urn:microsoft.com/office/officeart/2008/layout/LinedList"/>
    <dgm:cxn modelId="{E774D96F-2C75-4F4A-96F0-C8AE651A3BF3}" type="presParOf" srcId="{2F883255-389D-40F7-9733-A7C7FFDA1AF9}" destId="{032AD65C-7775-4B30-B2A0-FFBAF27D24E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1AF26A-F42E-4E3F-B99D-B201B37A16A0}">
      <dsp:nvSpPr>
        <dsp:cNvPr id="0" name=""/>
        <dsp:cNvSpPr/>
      </dsp:nvSpPr>
      <dsp:spPr>
        <a:xfrm>
          <a:off x="0" y="291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Cancer is one of the leading diseases regarding mortality rates across the world.</a:t>
          </a:r>
          <a:endParaRPr lang="en-US" sz="2000" kern="1200"/>
        </a:p>
      </dsp:txBody>
      <dsp:txXfrm>
        <a:off x="23988" y="315436"/>
        <a:ext cx="11125130" cy="443424"/>
      </dsp:txXfrm>
    </dsp:sp>
    <dsp:sp modelId="{B69927F8-8A95-48C4-A0A4-76EC44397204}">
      <dsp:nvSpPr>
        <dsp:cNvPr id="0" name=""/>
        <dsp:cNvSpPr/>
      </dsp:nvSpPr>
      <dsp:spPr>
        <a:xfrm>
          <a:off x="0" y="840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According to WHO, close to 10 million people died in 2020 alone due to cancer.</a:t>
          </a:r>
          <a:endParaRPr lang="en-US" sz="2000" kern="1200"/>
        </a:p>
      </dsp:txBody>
      <dsp:txXfrm>
        <a:off x="23988" y="864436"/>
        <a:ext cx="11125130" cy="443424"/>
      </dsp:txXfrm>
    </dsp:sp>
    <dsp:sp modelId="{08A6D38F-8748-4E92-B9F2-2AEC9313789B}">
      <dsp:nvSpPr>
        <dsp:cNvPr id="0" name=""/>
        <dsp:cNvSpPr/>
      </dsp:nvSpPr>
      <dsp:spPr>
        <a:xfrm>
          <a:off x="0" y="1389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Nowadays, cancer is curable if it is timely diagnosed and treated.</a:t>
          </a:r>
          <a:endParaRPr lang="en-US" sz="2000" kern="1200"/>
        </a:p>
      </dsp:txBody>
      <dsp:txXfrm>
        <a:off x="23988" y="1413436"/>
        <a:ext cx="11125130" cy="443424"/>
      </dsp:txXfrm>
    </dsp:sp>
    <dsp:sp modelId="{75207C39-5ECE-498C-8FEE-3AE9846E1D87}">
      <dsp:nvSpPr>
        <dsp:cNvPr id="0" name=""/>
        <dsp:cNvSpPr/>
      </dsp:nvSpPr>
      <dsp:spPr>
        <a:xfrm>
          <a:off x="0" y="1938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dirty="0"/>
            <a:t>Study of high-resolution images of tissues containing cancer is done by pathologists.</a:t>
          </a:r>
          <a:endParaRPr lang="en-US" sz="2000" kern="1200" dirty="0"/>
        </a:p>
      </dsp:txBody>
      <dsp:txXfrm>
        <a:off x="23988" y="1962436"/>
        <a:ext cx="11125130" cy="443424"/>
      </dsp:txXfrm>
    </dsp:sp>
    <dsp:sp modelId="{AF88E94B-1FC9-4DF7-AD8B-41CF93F16CFF}">
      <dsp:nvSpPr>
        <dsp:cNvPr id="0" name=""/>
        <dsp:cNvSpPr/>
      </dsp:nvSpPr>
      <dsp:spPr>
        <a:xfrm>
          <a:off x="0" y="2487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This is an extremely responsible job and sometimes goes beyond the human endurable burden.</a:t>
          </a:r>
          <a:endParaRPr lang="en-US" sz="2000" kern="1200"/>
        </a:p>
      </dsp:txBody>
      <dsp:txXfrm>
        <a:off x="23988" y="2511436"/>
        <a:ext cx="11125130" cy="443424"/>
      </dsp:txXfrm>
    </dsp:sp>
    <dsp:sp modelId="{9E28E358-9CDE-4A51-A8C1-A3DEB22AC71D}">
      <dsp:nvSpPr>
        <dsp:cNvPr id="0" name=""/>
        <dsp:cNvSpPr/>
      </dsp:nvSpPr>
      <dsp:spPr>
        <a:xfrm>
          <a:off x="0" y="3036448"/>
          <a:ext cx="11173106" cy="491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dirty="0"/>
            <a:t>It is extremely relevant to bring in technology for more accurate and efficient cancer detection.</a:t>
          </a:r>
          <a:endParaRPr lang="en-US" sz="2000" kern="1200" dirty="0"/>
        </a:p>
      </dsp:txBody>
      <dsp:txXfrm>
        <a:off x="23988" y="3060436"/>
        <a:ext cx="11125130" cy="4434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830A0-70A6-445B-8303-33F67501EDFA}">
      <dsp:nvSpPr>
        <dsp:cNvPr id="0" name=""/>
        <dsp:cNvSpPr/>
      </dsp:nvSpPr>
      <dsp:spPr>
        <a:xfrm>
          <a:off x="0" y="76587"/>
          <a:ext cx="10964762"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Digital histopathology is now accessible due to high-quality digital microscopic scanners and imagers to capture high-quality images of tumors.</a:t>
          </a:r>
          <a:endParaRPr lang="en-US" sz="1700" kern="1200"/>
        </a:p>
      </dsp:txBody>
      <dsp:txXfrm>
        <a:off x="33983" y="110570"/>
        <a:ext cx="10896796" cy="628183"/>
      </dsp:txXfrm>
    </dsp:sp>
    <dsp:sp modelId="{218DD510-BE9B-4379-9B0D-BAF6D61E9E2D}">
      <dsp:nvSpPr>
        <dsp:cNvPr id="0" name=""/>
        <dsp:cNvSpPr/>
      </dsp:nvSpPr>
      <dsp:spPr>
        <a:xfrm>
          <a:off x="0" y="821697"/>
          <a:ext cx="10964762"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AI have a major impact on society worldwide in the past 5 years.</a:t>
          </a:r>
          <a:endParaRPr lang="en-US" sz="1700" kern="1200"/>
        </a:p>
      </dsp:txBody>
      <dsp:txXfrm>
        <a:off x="33983" y="855680"/>
        <a:ext cx="10896796" cy="628183"/>
      </dsp:txXfrm>
    </dsp:sp>
    <dsp:sp modelId="{8BD40048-8BC5-4E6E-A81D-B04FAF26BB57}">
      <dsp:nvSpPr>
        <dsp:cNvPr id="0" name=""/>
        <dsp:cNvSpPr/>
      </dsp:nvSpPr>
      <dsp:spPr>
        <a:xfrm>
          <a:off x="0" y="1566807"/>
          <a:ext cx="10964762"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Results from AI in the diagnostic discipline are very promising.</a:t>
          </a:r>
          <a:endParaRPr lang="en-US" sz="1700" kern="1200"/>
        </a:p>
      </dsp:txBody>
      <dsp:txXfrm>
        <a:off x="33983" y="1600790"/>
        <a:ext cx="10896796" cy="628183"/>
      </dsp:txXfrm>
    </dsp:sp>
    <dsp:sp modelId="{DC1EE5E1-641A-436B-A590-2C714D591586}">
      <dsp:nvSpPr>
        <dsp:cNvPr id="0" name=""/>
        <dsp:cNvSpPr/>
      </dsp:nvSpPr>
      <dsp:spPr>
        <a:xfrm>
          <a:off x="0" y="2311917"/>
          <a:ext cx="10964762"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kern="1200"/>
            <a:t>AI is particularly appealing in the analysis of histopathological tissue section, which requires pathologists to carefully assess the images.</a:t>
          </a:r>
          <a:endParaRPr lang="en-US" sz="1700" kern="1200"/>
        </a:p>
      </dsp:txBody>
      <dsp:txXfrm>
        <a:off x="33983" y="2345900"/>
        <a:ext cx="10896796" cy="6281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0AF802-BD67-4ED6-BB4A-55F454AB0E76}">
      <dsp:nvSpPr>
        <dsp:cNvPr id="0" name=""/>
        <dsp:cNvSpPr/>
      </dsp:nvSpPr>
      <dsp:spPr>
        <a:xfrm>
          <a:off x="3290" y="584186"/>
          <a:ext cx="2349704" cy="14920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9C2077-E089-4C14-9150-BA81EECEBED4}">
      <dsp:nvSpPr>
        <dsp:cNvPr id="0" name=""/>
        <dsp:cNvSpPr/>
      </dsp:nvSpPr>
      <dsp:spPr>
        <a:xfrm>
          <a:off x="264369" y="832210"/>
          <a:ext cx="2349704" cy="149206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dirty="0"/>
            <a:t>A broad area of tissue needs to be investigated and tiny metastases are frequently missed. </a:t>
          </a:r>
          <a:endParaRPr lang="en-US" sz="1700" kern="1200" dirty="0"/>
        </a:p>
      </dsp:txBody>
      <dsp:txXfrm>
        <a:off x="308070" y="875911"/>
        <a:ext cx="2262302" cy="1404660"/>
      </dsp:txXfrm>
    </dsp:sp>
    <dsp:sp modelId="{DD1F9E6D-A525-4216-B39B-913BF72413C2}">
      <dsp:nvSpPr>
        <dsp:cNvPr id="0" name=""/>
        <dsp:cNvSpPr/>
      </dsp:nvSpPr>
      <dsp:spPr>
        <a:xfrm>
          <a:off x="2875152" y="584186"/>
          <a:ext cx="2349704" cy="14920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2E065D-8D3F-4F28-9A99-FBF2D63E58FE}">
      <dsp:nvSpPr>
        <dsp:cNvPr id="0" name=""/>
        <dsp:cNvSpPr/>
      </dsp:nvSpPr>
      <dsp:spPr>
        <a:xfrm>
          <a:off x="3136230" y="832210"/>
          <a:ext cx="2349704" cy="149206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Decrease Pathologist’s labor  and increase detection accuracy.</a:t>
          </a:r>
        </a:p>
      </dsp:txBody>
      <dsp:txXfrm>
        <a:off x="3179931" y="875911"/>
        <a:ext cx="2262302" cy="1404660"/>
      </dsp:txXfrm>
    </dsp:sp>
    <dsp:sp modelId="{E43F27E4-C155-415A-8BD8-F0147790D0B2}">
      <dsp:nvSpPr>
        <dsp:cNvPr id="0" name=""/>
        <dsp:cNvSpPr/>
      </dsp:nvSpPr>
      <dsp:spPr>
        <a:xfrm>
          <a:off x="5747013" y="584186"/>
          <a:ext cx="2349704" cy="14920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5766CA-5A4C-4974-A48B-EC446EDF9EAF}">
      <dsp:nvSpPr>
        <dsp:cNvPr id="0" name=""/>
        <dsp:cNvSpPr/>
      </dsp:nvSpPr>
      <dsp:spPr>
        <a:xfrm>
          <a:off x="6008091" y="832210"/>
          <a:ext cx="2349704" cy="149206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baseline="0"/>
            <a:t>Can help pathologists save time and improve the likelihood of early diagnosis. </a:t>
          </a:r>
          <a:endParaRPr lang="en-US" sz="1700" kern="1200"/>
        </a:p>
      </dsp:txBody>
      <dsp:txXfrm>
        <a:off x="6051792" y="875911"/>
        <a:ext cx="2262302" cy="1404660"/>
      </dsp:txXfrm>
    </dsp:sp>
    <dsp:sp modelId="{FFFD6F75-9C99-4102-AC01-4BA9ADE3412D}">
      <dsp:nvSpPr>
        <dsp:cNvPr id="0" name=""/>
        <dsp:cNvSpPr/>
      </dsp:nvSpPr>
      <dsp:spPr>
        <a:xfrm>
          <a:off x="8618874" y="584186"/>
          <a:ext cx="2349704" cy="14920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BAC326-8B69-489C-951D-568EE649C74C}">
      <dsp:nvSpPr>
        <dsp:cNvPr id="0" name=""/>
        <dsp:cNvSpPr/>
      </dsp:nvSpPr>
      <dsp:spPr>
        <a:xfrm>
          <a:off x="8879952" y="832210"/>
          <a:ext cx="2349704" cy="149206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a:t>
          </a:r>
          <a:r>
            <a:rPr lang="en-US" sz="1700" b="0" i="0" kern="1200" baseline="0" dirty="0"/>
            <a:t>educe the mortality rate and act as a helping hand for pathologists </a:t>
          </a:r>
          <a:endParaRPr lang="en-US" sz="1700" kern="1200" dirty="0"/>
        </a:p>
      </dsp:txBody>
      <dsp:txXfrm>
        <a:off x="8923653" y="875911"/>
        <a:ext cx="2262302" cy="14046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43ACAF-404D-48F7-AD4A-840B97677691}">
      <dsp:nvSpPr>
        <dsp:cNvPr id="0" name=""/>
        <dsp:cNvSpPr/>
      </dsp:nvSpPr>
      <dsp:spPr>
        <a:xfrm>
          <a:off x="0" y="14547"/>
          <a:ext cx="10476345" cy="85457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a:t>Sourced from the online platform Kaggle.</a:t>
          </a:r>
          <a:endParaRPr lang="en-US" sz="2100" kern="1200"/>
        </a:p>
      </dsp:txBody>
      <dsp:txXfrm>
        <a:off x="41717" y="56264"/>
        <a:ext cx="10392911" cy="771141"/>
      </dsp:txXfrm>
    </dsp:sp>
    <dsp:sp modelId="{3E2AC6D9-FF04-489A-A9B6-B3EA555180A1}">
      <dsp:nvSpPr>
        <dsp:cNvPr id="0" name=""/>
        <dsp:cNvSpPr/>
      </dsp:nvSpPr>
      <dsp:spPr>
        <a:xfrm>
          <a:off x="0" y="929603"/>
          <a:ext cx="10476345" cy="85457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a:t>Subset of Original PatchCamelyon (PCam) Dataset.</a:t>
          </a:r>
          <a:endParaRPr lang="en-US" sz="2100" kern="1200"/>
        </a:p>
      </dsp:txBody>
      <dsp:txXfrm>
        <a:off x="41717" y="971320"/>
        <a:ext cx="10392911" cy="771141"/>
      </dsp:txXfrm>
    </dsp:sp>
    <dsp:sp modelId="{E94140F9-F4E2-4B5D-8306-BBC34D64ADE4}">
      <dsp:nvSpPr>
        <dsp:cNvPr id="0" name=""/>
        <dsp:cNvSpPr/>
      </dsp:nvSpPr>
      <dsp:spPr>
        <a:xfrm>
          <a:off x="0" y="1844658"/>
          <a:ext cx="10476345" cy="85457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a:t>Dataset was collected from 2 hospitals in The Netherlands.</a:t>
          </a:r>
          <a:endParaRPr lang="en-US" sz="2100" kern="1200"/>
        </a:p>
      </dsp:txBody>
      <dsp:txXfrm>
        <a:off x="41717" y="1886375"/>
        <a:ext cx="10392911" cy="771141"/>
      </dsp:txXfrm>
    </dsp:sp>
    <dsp:sp modelId="{FB7FAB74-A75C-4654-8704-038D31140E1D}">
      <dsp:nvSpPr>
        <dsp:cNvPr id="0" name=""/>
        <dsp:cNvSpPr/>
      </dsp:nvSpPr>
      <dsp:spPr>
        <a:xfrm>
          <a:off x="0" y="2759713"/>
          <a:ext cx="10476345" cy="85457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a:t>The original dataset contains duplicate images, however, due to probabilistic sampling the version on Kaggle does not contain duplicates.</a:t>
          </a:r>
          <a:endParaRPr lang="en-US" sz="2100" kern="1200"/>
        </a:p>
      </dsp:txBody>
      <dsp:txXfrm>
        <a:off x="41717" y="2801430"/>
        <a:ext cx="10392911" cy="7711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107FD2-0899-4034-B04E-08B5BCB684CC}">
      <dsp:nvSpPr>
        <dsp:cNvPr id="0" name=""/>
        <dsp:cNvSpPr/>
      </dsp:nvSpPr>
      <dsp:spPr>
        <a:xfrm>
          <a:off x="0" y="1786"/>
          <a:ext cx="1988146" cy="11789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IN" sz="1700" i="0" kern="1200"/>
            <a:t>There are 2,20,025 in the train folder.</a:t>
          </a:r>
          <a:endParaRPr lang="en-US" sz="1700" kern="1200"/>
        </a:p>
      </dsp:txBody>
      <dsp:txXfrm>
        <a:off x="57550" y="59336"/>
        <a:ext cx="1873046" cy="1063819"/>
      </dsp:txXfrm>
    </dsp:sp>
    <dsp:sp modelId="{67B5E20C-FBB8-4FF6-B313-42DFC081152D}">
      <dsp:nvSpPr>
        <dsp:cNvPr id="0" name=""/>
        <dsp:cNvSpPr/>
      </dsp:nvSpPr>
      <dsp:spPr>
        <a:xfrm rot="5400000">
          <a:off x="3283819" y="61870"/>
          <a:ext cx="943135" cy="353448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34290" rIns="68580" bIns="34290" numCol="1" spcCol="1270" anchor="ctr" anchorCtr="0">
          <a:noAutofit/>
        </a:bodyPr>
        <a:lstStyle/>
        <a:p>
          <a:pPr marL="171450" lvl="1" indent="-171450" algn="l" defTabSz="800100">
            <a:lnSpc>
              <a:spcPct val="90000"/>
            </a:lnSpc>
            <a:spcBef>
              <a:spcPct val="0"/>
            </a:spcBef>
            <a:spcAft>
              <a:spcPct val="15000"/>
            </a:spcAft>
            <a:buChar char="•"/>
          </a:pPr>
          <a:r>
            <a:rPr lang="en-IN" sz="1800" i="0" kern="1200"/>
            <a:t>‘1’- Cancerous (positive)</a:t>
          </a:r>
          <a:endParaRPr lang="en-US" sz="1800" kern="1200"/>
        </a:p>
        <a:p>
          <a:pPr marL="171450" lvl="1" indent="-171450" algn="l" defTabSz="800100">
            <a:lnSpc>
              <a:spcPct val="90000"/>
            </a:lnSpc>
            <a:spcBef>
              <a:spcPct val="0"/>
            </a:spcBef>
            <a:spcAft>
              <a:spcPct val="15000"/>
            </a:spcAft>
            <a:buChar char="•"/>
          </a:pPr>
          <a:r>
            <a:rPr lang="en-IN" sz="1800" i="0" kern="1200"/>
            <a:t>‘0’ - Non-Cancerous (negative).</a:t>
          </a:r>
          <a:endParaRPr lang="en-US" sz="1800" kern="1200"/>
        </a:p>
      </dsp:txBody>
      <dsp:txXfrm rot="-5400000">
        <a:off x="1988146" y="1403583"/>
        <a:ext cx="3488442" cy="851055"/>
      </dsp:txXfrm>
    </dsp:sp>
    <dsp:sp modelId="{DEAF288B-F871-40A7-8881-7AB45A8F52F0}">
      <dsp:nvSpPr>
        <dsp:cNvPr id="0" name=""/>
        <dsp:cNvSpPr/>
      </dsp:nvSpPr>
      <dsp:spPr>
        <a:xfrm>
          <a:off x="0" y="1239651"/>
          <a:ext cx="1988146" cy="11789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IN" sz="1700" i="0" kern="1200"/>
            <a:t>Labels are in binary format:  </a:t>
          </a:r>
          <a:endParaRPr lang="en-US" sz="1700" kern="1200"/>
        </a:p>
      </dsp:txBody>
      <dsp:txXfrm>
        <a:off x="57550" y="1297201"/>
        <a:ext cx="1873046" cy="1063819"/>
      </dsp:txXfrm>
    </dsp:sp>
    <dsp:sp modelId="{0AA9F865-0354-4B64-8C91-9BE9DB0EF6C6}">
      <dsp:nvSpPr>
        <dsp:cNvPr id="0" name=""/>
        <dsp:cNvSpPr/>
      </dsp:nvSpPr>
      <dsp:spPr>
        <a:xfrm>
          <a:off x="0" y="2477517"/>
          <a:ext cx="1988146" cy="11789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IN" sz="1700" i="0" kern="1200"/>
            <a:t>Due to class imbalance both labels are reduced to 80k.</a:t>
          </a:r>
          <a:endParaRPr lang="en-US" sz="1700" kern="1200"/>
        </a:p>
      </dsp:txBody>
      <dsp:txXfrm>
        <a:off x="57550" y="2535067"/>
        <a:ext cx="1873046" cy="10638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9E9DC0-BFB7-43EF-8B50-8C6B6607AA66}">
      <dsp:nvSpPr>
        <dsp:cNvPr id="0" name=""/>
        <dsp:cNvSpPr/>
      </dsp:nvSpPr>
      <dsp:spPr>
        <a:xfrm rot="5400000">
          <a:off x="6492138" y="-2546427"/>
          <a:ext cx="1305230" cy="6724474"/>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41910" rIns="83820" bIns="41910" numCol="1" spcCol="1270" anchor="ctr" anchorCtr="0">
          <a:noAutofit/>
        </a:bodyPr>
        <a:lstStyle/>
        <a:p>
          <a:pPr marL="228600" lvl="1" indent="-228600" algn="l" defTabSz="977900">
            <a:lnSpc>
              <a:spcPct val="90000"/>
            </a:lnSpc>
            <a:spcBef>
              <a:spcPct val="0"/>
            </a:spcBef>
            <a:spcAft>
              <a:spcPct val="15000"/>
            </a:spcAft>
            <a:buChar char="•"/>
          </a:pPr>
          <a:r>
            <a:rPr lang="en-IN" sz="2200" kern="1200"/>
            <a:t>CNN Model (Sequential)</a:t>
          </a:r>
          <a:endParaRPr lang="en-US" sz="2200" kern="1200"/>
        </a:p>
        <a:p>
          <a:pPr marL="228600" lvl="1" indent="-228600" algn="l" defTabSz="977900">
            <a:lnSpc>
              <a:spcPct val="90000"/>
            </a:lnSpc>
            <a:spcBef>
              <a:spcPct val="0"/>
            </a:spcBef>
            <a:spcAft>
              <a:spcPct val="15000"/>
            </a:spcAft>
            <a:buChar char="•"/>
          </a:pPr>
          <a:r>
            <a:rPr lang="en-IN" sz="2200" kern="1200"/>
            <a:t>ResNet-50</a:t>
          </a:r>
          <a:endParaRPr lang="en-US" sz="2200" kern="1200"/>
        </a:p>
        <a:p>
          <a:pPr marL="228600" lvl="1" indent="-228600" algn="l" defTabSz="977900">
            <a:lnSpc>
              <a:spcPct val="90000"/>
            </a:lnSpc>
            <a:spcBef>
              <a:spcPct val="0"/>
            </a:spcBef>
            <a:spcAft>
              <a:spcPct val="15000"/>
            </a:spcAft>
            <a:buChar char="•"/>
          </a:pPr>
          <a:r>
            <a:rPr lang="en-IN" sz="2200" kern="1200"/>
            <a:t>Dense-Net-121</a:t>
          </a:r>
          <a:endParaRPr lang="en-US" sz="2200" kern="1200"/>
        </a:p>
      </dsp:txBody>
      <dsp:txXfrm rot="-5400000">
        <a:off x="3782516" y="226911"/>
        <a:ext cx="6660758" cy="1177798"/>
      </dsp:txXfrm>
    </dsp:sp>
    <dsp:sp modelId="{27503E5A-5D38-4CEA-AC4D-97B8B910BCBE}">
      <dsp:nvSpPr>
        <dsp:cNvPr id="0" name=""/>
        <dsp:cNvSpPr/>
      </dsp:nvSpPr>
      <dsp:spPr>
        <a:xfrm>
          <a:off x="0" y="40"/>
          <a:ext cx="3782516" cy="16315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IN" sz="3000" kern="1200"/>
            <a:t>Different state-of-art models were used in this study:</a:t>
          </a:r>
          <a:endParaRPr lang="en-US" sz="3000" kern="1200"/>
        </a:p>
      </dsp:txBody>
      <dsp:txXfrm>
        <a:off x="79645" y="79685"/>
        <a:ext cx="3623226" cy="1472248"/>
      </dsp:txXfrm>
    </dsp:sp>
    <dsp:sp modelId="{70F0025C-324A-4DF1-B748-E69F279E0334}">
      <dsp:nvSpPr>
        <dsp:cNvPr id="0" name=""/>
        <dsp:cNvSpPr/>
      </dsp:nvSpPr>
      <dsp:spPr>
        <a:xfrm rot="5400000">
          <a:off x="6492138" y="-833312"/>
          <a:ext cx="1305230" cy="6724474"/>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41910" rIns="83820" bIns="41910" numCol="1" spcCol="1270" anchor="ctr" anchorCtr="0">
          <a:noAutofit/>
        </a:bodyPr>
        <a:lstStyle/>
        <a:p>
          <a:pPr marL="228600" lvl="1" indent="-228600" algn="l" defTabSz="977900">
            <a:lnSpc>
              <a:spcPct val="90000"/>
            </a:lnSpc>
            <a:spcBef>
              <a:spcPct val="0"/>
            </a:spcBef>
            <a:spcAft>
              <a:spcPct val="15000"/>
            </a:spcAft>
            <a:buChar char="•"/>
          </a:pPr>
          <a:r>
            <a:rPr lang="en-IN" sz="2200" kern="1200"/>
            <a:t>Adam</a:t>
          </a:r>
          <a:endParaRPr lang="en-US" sz="2200" kern="1200"/>
        </a:p>
        <a:p>
          <a:pPr marL="228600" lvl="1" indent="-228600" algn="l" defTabSz="977900">
            <a:lnSpc>
              <a:spcPct val="90000"/>
            </a:lnSpc>
            <a:spcBef>
              <a:spcPct val="0"/>
            </a:spcBef>
            <a:spcAft>
              <a:spcPct val="15000"/>
            </a:spcAft>
            <a:buChar char="•"/>
          </a:pPr>
          <a:r>
            <a:rPr lang="en-IN" sz="2200" kern="1200"/>
            <a:t>Adagrad</a:t>
          </a:r>
          <a:endParaRPr lang="en-US" sz="2200" kern="1200"/>
        </a:p>
        <a:p>
          <a:pPr marL="228600" lvl="1" indent="-228600" algn="l" defTabSz="977900">
            <a:lnSpc>
              <a:spcPct val="90000"/>
            </a:lnSpc>
            <a:spcBef>
              <a:spcPct val="0"/>
            </a:spcBef>
            <a:spcAft>
              <a:spcPct val="15000"/>
            </a:spcAft>
            <a:buChar char="•"/>
          </a:pPr>
          <a:r>
            <a:rPr lang="en-IN" sz="2200" kern="1200"/>
            <a:t>Nadam</a:t>
          </a:r>
          <a:endParaRPr lang="en-US" sz="2200" kern="1200"/>
        </a:p>
      </dsp:txBody>
      <dsp:txXfrm rot="-5400000">
        <a:off x="3782516" y="1940026"/>
        <a:ext cx="6660758" cy="1177798"/>
      </dsp:txXfrm>
    </dsp:sp>
    <dsp:sp modelId="{F894917B-5E41-4773-9BC3-F6149EF5718E}">
      <dsp:nvSpPr>
        <dsp:cNvPr id="0" name=""/>
        <dsp:cNvSpPr/>
      </dsp:nvSpPr>
      <dsp:spPr>
        <a:xfrm>
          <a:off x="0" y="1713155"/>
          <a:ext cx="3782516" cy="16315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IN" sz="3000" kern="1200"/>
            <a:t>Different optimizers were used with above models:</a:t>
          </a:r>
          <a:endParaRPr lang="en-US" sz="3000" kern="1200"/>
        </a:p>
      </dsp:txBody>
      <dsp:txXfrm>
        <a:off x="79645" y="1792800"/>
        <a:ext cx="3623226" cy="14722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79BFE-2F84-4185-8FE1-5F38FDEB4703}">
      <dsp:nvSpPr>
        <dsp:cNvPr id="0" name=""/>
        <dsp:cNvSpPr/>
      </dsp:nvSpPr>
      <dsp:spPr>
        <a:xfrm>
          <a:off x="6498333" y="1059366"/>
          <a:ext cx="2038058" cy="484965"/>
        </a:xfrm>
        <a:custGeom>
          <a:avLst/>
          <a:gdLst/>
          <a:ahLst/>
          <a:cxnLst/>
          <a:rect l="0" t="0" r="0" b="0"/>
          <a:pathLst>
            <a:path>
              <a:moveTo>
                <a:pt x="0" y="0"/>
              </a:moveTo>
              <a:lnTo>
                <a:pt x="0" y="330489"/>
              </a:lnTo>
              <a:lnTo>
                <a:pt x="2038058" y="330489"/>
              </a:lnTo>
              <a:lnTo>
                <a:pt x="2038058" y="4849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5B6E8B-E09C-46E4-BEF0-D05FA1D8875E}">
      <dsp:nvSpPr>
        <dsp:cNvPr id="0" name=""/>
        <dsp:cNvSpPr/>
      </dsp:nvSpPr>
      <dsp:spPr>
        <a:xfrm>
          <a:off x="6452613" y="1059366"/>
          <a:ext cx="91440" cy="484965"/>
        </a:xfrm>
        <a:custGeom>
          <a:avLst/>
          <a:gdLst/>
          <a:ahLst/>
          <a:cxnLst/>
          <a:rect l="0" t="0" r="0" b="0"/>
          <a:pathLst>
            <a:path>
              <a:moveTo>
                <a:pt x="45720" y="0"/>
              </a:moveTo>
              <a:lnTo>
                <a:pt x="45720" y="4849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047BB1D-5B5B-4773-A1A3-A1FCC9EB9E61}">
      <dsp:nvSpPr>
        <dsp:cNvPr id="0" name=""/>
        <dsp:cNvSpPr/>
      </dsp:nvSpPr>
      <dsp:spPr>
        <a:xfrm>
          <a:off x="4460275" y="1059366"/>
          <a:ext cx="2038058" cy="484965"/>
        </a:xfrm>
        <a:custGeom>
          <a:avLst/>
          <a:gdLst/>
          <a:ahLst/>
          <a:cxnLst/>
          <a:rect l="0" t="0" r="0" b="0"/>
          <a:pathLst>
            <a:path>
              <a:moveTo>
                <a:pt x="2038058" y="0"/>
              </a:moveTo>
              <a:lnTo>
                <a:pt x="2038058" y="330489"/>
              </a:lnTo>
              <a:lnTo>
                <a:pt x="0" y="330489"/>
              </a:lnTo>
              <a:lnTo>
                <a:pt x="0" y="4849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8164A9-9BC5-4237-8935-FB27ED4DA9F9}">
      <dsp:nvSpPr>
        <dsp:cNvPr id="0" name=""/>
        <dsp:cNvSpPr/>
      </dsp:nvSpPr>
      <dsp:spPr>
        <a:xfrm>
          <a:off x="1588466" y="503"/>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BB00F4-F890-4CD6-851E-8C01DB04425B}">
      <dsp:nvSpPr>
        <dsp:cNvPr id="0" name=""/>
        <dsp:cNvSpPr/>
      </dsp:nvSpPr>
      <dsp:spPr>
        <a:xfrm>
          <a:off x="1773744" y="176517"/>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Model Accuracy &amp; Loss Graph</a:t>
          </a:r>
          <a:endParaRPr lang="en-US" sz="1500" kern="1200"/>
        </a:p>
      </dsp:txBody>
      <dsp:txXfrm>
        <a:off x="1804757" y="207530"/>
        <a:ext cx="1605476" cy="996837"/>
      </dsp:txXfrm>
    </dsp:sp>
    <dsp:sp modelId="{94C7A66E-572D-43EA-8299-4AA3D2EC45FE}">
      <dsp:nvSpPr>
        <dsp:cNvPr id="0" name=""/>
        <dsp:cNvSpPr/>
      </dsp:nvSpPr>
      <dsp:spPr>
        <a:xfrm>
          <a:off x="3626524" y="503"/>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14ADCA-D78F-4BE0-A6D9-BC020A37B194}">
      <dsp:nvSpPr>
        <dsp:cNvPr id="0" name=""/>
        <dsp:cNvSpPr/>
      </dsp:nvSpPr>
      <dsp:spPr>
        <a:xfrm>
          <a:off x="3811802" y="176517"/>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Confusion Matrix</a:t>
          </a:r>
          <a:endParaRPr lang="en-US" sz="1500" kern="1200"/>
        </a:p>
      </dsp:txBody>
      <dsp:txXfrm>
        <a:off x="3842815" y="207530"/>
        <a:ext cx="1605476" cy="996837"/>
      </dsp:txXfrm>
    </dsp:sp>
    <dsp:sp modelId="{477793AA-A849-4B53-AE68-88E2BA21F3F1}">
      <dsp:nvSpPr>
        <dsp:cNvPr id="0" name=""/>
        <dsp:cNvSpPr/>
      </dsp:nvSpPr>
      <dsp:spPr>
        <a:xfrm>
          <a:off x="5664582" y="503"/>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B17B7F-ED7E-43C8-BF9A-22FCBC29D219}">
      <dsp:nvSpPr>
        <dsp:cNvPr id="0" name=""/>
        <dsp:cNvSpPr/>
      </dsp:nvSpPr>
      <dsp:spPr>
        <a:xfrm>
          <a:off x="5849860" y="176517"/>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Classification Report</a:t>
          </a:r>
          <a:endParaRPr lang="en-US" sz="1500" kern="1200"/>
        </a:p>
      </dsp:txBody>
      <dsp:txXfrm>
        <a:off x="5880873" y="207530"/>
        <a:ext cx="1605476" cy="996837"/>
      </dsp:txXfrm>
    </dsp:sp>
    <dsp:sp modelId="{2196B70E-7084-4E26-8A0D-70B36309F4D3}">
      <dsp:nvSpPr>
        <dsp:cNvPr id="0" name=""/>
        <dsp:cNvSpPr/>
      </dsp:nvSpPr>
      <dsp:spPr>
        <a:xfrm>
          <a:off x="3626524" y="1544332"/>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00A34F-65DC-4348-8A5F-F077084252E1}">
      <dsp:nvSpPr>
        <dsp:cNvPr id="0" name=""/>
        <dsp:cNvSpPr/>
      </dsp:nvSpPr>
      <dsp:spPr>
        <a:xfrm>
          <a:off x="3811802" y="1720346"/>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Precision</a:t>
          </a:r>
          <a:endParaRPr lang="en-US" sz="1500" kern="1200"/>
        </a:p>
      </dsp:txBody>
      <dsp:txXfrm>
        <a:off x="3842815" y="1751359"/>
        <a:ext cx="1605476" cy="996837"/>
      </dsp:txXfrm>
    </dsp:sp>
    <dsp:sp modelId="{0D4F9A0A-6C34-48A1-9CCD-5BCD6229F076}">
      <dsp:nvSpPr>
        <dsp:cNvPr id="0" name=""/>
        <dsp:cNvSpPr/>
      </dsp:nvSpPr>
      <dsp:spPr>
        <a:xfrm>
          <a:off x="5664582" y="1544332"/>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0072F4-6648-410C-A6CB-A17877352B73}">
      <dsp:nvSpPr>
        <dsp:cNvPr id="0" name=""/>
        <dsp:cNvSpPr/>
      </dsp:nvSpPr>
      <dsp:spPr>
        <a:xfrm>
          <a:off x="5849860" y="1720346"/>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Recall</a:t>
          </a:r>
          <a:endParaRPr lang="en-US" sz="1500" kern="1200"/>
        </a:p>
      </dsp:txBody>
      <dsp:txXfrm>
        <a:off x="5880873" y="1751359"/>
        <a:ext cx="1605476" cy="996837"/>
      </dsp:txXfrm>
    </dsp:sp>
    <dsp:sp modelId="{31B6B49A-DA7A-44E7-AAE1-ECCE83777F80}">
      <dsp:nvSpPr>
        <dsp:cNvPr id="0" name=""/>
        <dsp:cNvSpPr/>
      </dsp:nvSpPr>
      <dsp:spPr>
        <a:xfrm>
          <a:off x="7702640" y="1544332"/>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AAC6B8-5923-484D-9DFF-9E98D4E47FAF}">
      <dsp:nvSpPr>
        <dsp:cNvPr id="0" name=""/>
        <dsp:cNvSpPr/>
      </dsp:nvSpPr>
      <dsp:spPr>
        <a:xfrm>
          <a:off x="7887918" y="1720346"/>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F1 Score</a:t>
          </a:r>
          <a:endParaRPr lang="en-US" sz="1500" kern="1200"/>
        </a:p>
      </dsp:txBody>
      <dsp:txXfrm>
        <a:off x="7918931" y="1751359"/>
        <a:ext cx="1605476" cy="996837"/>
      </dsp:txXfrm>
    </dsp:sp>
    <dsp:sp modelId="{8B762213-C2B6-4130-B269-9913A3760ACC}">
      <dsp:nvSpPr>
        <dsp:cNvPr id="0" name=""/>
        <dsp:cNvSpPr/>
      </dsp:nvSpPr>
      <dsp:spPr>
        <a:xfrm>
          <a:off x="7702640" y="503"/>
          <a:ext cx="1667502" cy="10588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F07A38-4C56-46D6-A5EB-D017EF3A0973}">
      <dsp:nvSpPr>
        <dsp:cNvPr id="0" name=""/>
        <dsp:cNvSpPr/>
      </dsp:nvSpPr>
      <dsp:spPr>
        <a:xfrm>
          <a:off x="7887918" y="176517"/>
          <a:ext cx="1667502" cy="105886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ROC (Receiver Operating Characteristics) Curve </a:t>
          </a:r>
          <a:endParaRPr lang="en-US" sz="1500" kern="1200"/>
        </a:p>
      </dsp:txBody>
      <dsp:txXfrm>
        <a:off x="7918931" y="207530"/>
        <a:ext cx="1605476" cy="99683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43740C-30DB-4F82-8D5C-42CFDB4B863F}">
      <dsp:nvSpPr>
        <dsp:cNvPr id="0" name=""/>
        <dsp:cNvSpPr/>
      </dsp:nvSpPr>
      <dsp:spPr>
        <a:xfrm>
          <a:off x="0" y="2569"/>
          <a:ext cx="546431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CEEC61-FFB3-4E89-9B0A-6C735260EBB9}">
      <dsp:nvSpPr>
        <dsp:cNvPr id="0" name=""/>
        <dsp:cNvSpPr/>
      </dsp:nvSpPr>
      <dsp:spPr>
        <a:xfrm>
          <a:off x="0" y="2569"/>
          <a:ext cx="5464315" cy="1752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IN" sz="3400" kern="1200"/>
            <a:t>Higher Dimensions of the image are also prevalent.</a:t>
          </a:r>
          <a:endParaRPr lang="en-US" sz="3400" kern="1200"/>
        </a:p>
      </dsp:txBody>
      <dsp:txXfrm>
        <a:off x="0" y="2569"/>
        <a:ext cx="5464315" cy="1752250"/>
      </dsp:txXfrm>
    </dsp:sp>
    <dsp:sp modelId="{618F9F8F-14FB-4A01-BFA1-4B6D088EEA2B}">
      <dsp:nvSpPr>
        <dsp:cNvPr id="0" name=""/>
        <dsp:cNvSpPr/>
      </dsp:nvSpPr>
      <dsp:spPr>
        <a:xfrm>
          <a:off x="0" y="1754819"/>
          <a:ext cx="5464315" cy="0"/>
        </a:xfrm>
        <a:prstGeom prst="line">
          <a:avLst/>
        </a:prstGeom>
        <a:solidFill>
          <a:schemeClr val="accent2">
            <a:hueOff val="10062922"/>
            <a:satOff val="-94"/>
            <a:lumOff val="2843"/>
            <a:alphaOff val="0"/>
          </a:schemeClr>
        </a:solidFill>
        <a:ln w="12700" cap="flat" cmpd="sng" algn="ctr">
          <a:solidFill>
            <a:schemeClr val="accent2">
              <a:hueOff val="10062922"/>
              <a:satOff val="-94"/>
              <a:lumOff val="284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27ADB6-777A-45A3-8AAC-6C9D56323407}">
      <dsp:nvSpPr>
        <dsp:cNvPr id="0" name=""/>
        <dsp:cNvSpPr/>
      </dsp:nvSpPr>
      <dsp:spPr>
        <a:xfrm>
          <a:off x="0" y="1754819"/>
          <a:ext cx="5464315" cy="1752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IN" sz="3400" kern="1200"/>
            <a:t>Use of different optimizers like, RMSprop and SGD.</a:t>
          </a:r>
          <a:endParaRPr lang="en-US" sz="3400" kern="1200"/>
        </a:p>
      </dsp:txBody>
      <dsp:txXfrm>
        <a:off x="0" y="1754819"/>
        <a:ext cx="5464315" cy="1752250"/>
      </dsp:txXfrm>
    </dsp:sp>
    <dsp:sp modelId="{3EC8096B-35DD-4B2F-B1AE-2BBF252ED207}">
      <dsp:nvSpPr>
        <dsp:cNvPr id="0" name=""/>
        <dsp:cNvSpPr/>
      </dsp:nvSpPr>
      <dsp:spPr>
        <a:xfrm>
          <a:off x="0" y="3507069"/>
          <a:ext cx="5464315" cy="0"/>
        </a:xfrm>
        <a:prstGeom prst="line">
          <a:avLst/>
        </a:prstGeom>
        <a:solidFill>
          <a:schemeClr val="accent2">
            <a:hueOff val="20125844"/>
            <a:satOff val="-187"/>
            <a:lumOff val="5687"/>
            <a:alphaOff val="0"/>
          </a:schemeClr>
        </a:solidFill>
        <a:ln w="12700" cap="flat" cmpd="sng" algn="ctr">
          <a:solidFill>
            <a:schemeClr val="accent2">
              <a:hueOff val="20125844"/>
              <a:satOff val="-187"/>
              <a:lumOff val="568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885DBB-DB70-49D0-88BF-3EC5F087DDA3}">
      <dsp:nvSpPr>
        <dsp:cNvPr id="0" name=""/>
        <dsp:cNvSpPr/>
      </dsp:nvSpPr>
      <dsp:spPr>
        <a:xfrm>
          <a:off x="0" y="3507069"/>
          <a:ext cx="5464315" cy="1752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IN" sz="3400" kern="1200"/>
            <a:t>Creating a CAD system that can act as a second opinion for pathologists.</a:t>
          </a:r>
          <a:endParaRPr lang="en-US" sz="3400" kern="1200"/>
        </a:p>
      </dsp:txBody>
      <dsp:txXfrm>
        <a:off x="0" y="3507069"/>
        <a:ext cx="5464315" cy="175225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37DABC-27E0-4A83-8F11-6EEDEFE7B1E4}" type="datetimeFigureOut">
              <a:rPr lang="en-IN" smtClean="0"/>
              <a:t>11-10-2022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8784D4-BBF5-419F-B3F8-57704398F857}" type="slidenum">
              <a:rPr lang="en-IN" smtClean="0"/>
              <a:t>‹#›</a:t>
            </a:fld>
            <a:endParaRPr lang="en-IN"/>
          </a:p>
        </p:txBody>
      </p:sp>
    </p:spTree>
    <p:extLst>
      <p:ext uri="{BB962C8B-B14F-4D97-AF65-F5344CB8AC3E}">
        <p14:creationId xmlns:p14="http://schemas.microsoft.com/office/powerpoint/2010/main" val="3567460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Good Morning Professors, I am a Master’s student here at Northumbria University. Today I am here to present my final dissertation on Histopathological Cancer Detection Using Convolution Neural Network (CNN).</a:t>
            </a:r>
          </a:p>
        </p:txBody>
      </p:sp>
      <p:sp>
        <p:nvSpPr>
          <p:cNvPr id="4" name="Slide Number Placeholder 3"/>
          <p:cNvSpPr>
            <a:spLocks noGrp="1"/>
          </p:cNvSpPr>
          <p:nvPr>
            <p:ph type="sldNum" sz="quarter" idx="5"/>
          </p:nvPr>
        </p:nvSpPr>
        <p:spPr/>
        <p:txBody>
          <a:bodyPr/>
          <a:lstStyle/>
          <a:p>
            <a:fld id="{CD8784D4-BBF5-419F-B3F8-57704398F857}" type="slidenum">
              <a:rPr lang="en-IN" smtClean="0"/>
              <a:t>1</a:t>
            </a:fld>
            <a:endParaRPr lang="en-IN"/>
          </a:p>
        </p:txBody>
      </p:sp>
    </p:spTree>
    <p:extLst>
      <p:ext uri="{BB962C8B-B14F-4D97-AF65-F5344CB8AC3E}">
        <p14:creationId xmlns:p14="http://schemas.microsoft.com/office/powerpoint/2010/main" val="3059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In this study, three models were applied to the dataset with three optimizers. A total of 9 experiments were performed. </a:t>
            </a:r>
          </a:p>
        </p:txBody>
      </p:sp>
      <p:sp>
        <p:nvSpPr>
          <p:cNvPr id="4" name="Slide Number Placeholder 3"/>
          <p:cNvSpPr>
            <a:spLocks noGrp="1"/>
          </p:cNvSpPr>
          <p:nvPr>
            <p:ph type="sldNum" sz="quarter" idx="5"/>
          </p:nvPr>
        </p:nvSpPr>
        <p:spPr/>
        <p:txBody>
          <a:bodyPr/>
          <a:lstStyle/>
          <a:p>
            <a:fld id="{CD8784D4-BBF5-419F-B3F8-57704398F857}" type="slidenum">
              <a:rPr lang="en-IN" smtClean="0"/>
              <a:t>10</a:t>
            </a:fld>
            <a:endParaRPr lang="en-IN"/>
          </a:p>
        </p:txBody>
      </p:sp>
    </p:spTree>
    <p:extLst>
      <p:ext uri="{BB962C8B-B14F-4D97-AF65-F5344CB8AC3E}">
        <p14:creationId xmlns:p14="http://schemas.microsoft.com/office/powerpoint/2010/main" val="2251097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0" dirty="0"/>
              <a:t>The most important aspect of model construction is evaluating its performance. Without performing model evaluation using different evaluation metrics and relying solely on accuracy there may be a concern when the corresponding model is deployed on unseen data resulting in poor predictions. Different evaluation metrics are used for comparative analysis with different models as well. Evaluation metrics used in this study are </a:t>
            </a:r>
            <a:endParaRPr lang="en-I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Model Accuracy &amp; Loss Graph:</a:t>
            </a:r>
            <a:r>
              <a:rPr lang="en-IN" b="0" dirty="0"/>
              <a:t> For the evaluation of models, every model’s loss and accuracy are calculated for each epoch. For training and validation set, an accuracy and loss graph is displayed.</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Confusion Matrix: </a:t>
            </a:r>
            <a:r>
              <a:rPr lang="en-IN" b="0" dirty="0"/>
              <a:t>It shows the strength of the classifier and </a:t>
            </a:r>
            <a:r>
              <a:rPr lang="en-IN" b="0" dirty="0" err="1"/>
              <a:t>analyzes</a:t>
            </a:r>
            <a:r>
              <a:rPr lang="en-IN" b="0" dirty="0"/>
              <a:t> the predictive performance of models by comparing the values that were predicted by the model and the actual values of training data. It creates four possible outcomes TP[1,1], TN[0,0], FP[1,0], and FN[0,1].</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Precision:</a:t>
            </a:r>
            <a:r>
              <a:rPr lang="en-IN" b="0" dirty="0"/>
              <a:t> Explains the instances that were correctly predicted came true.</a:t>
            </a:r>
            <a:endParaRPr lang="en-I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Recall: </a:t>
            </a:r>
            <a:r>
              <a:rPr lang="en-IN" b="0" dirty="0"/>
              <a:t>Measures the proportion of real positive cases that the model correctly predicted. It is a useful indicator in the medical domain, false positive is more significant than false negative. No real positive shouldn’t go unnoticed whether a false alarm is raised.</a:t>
            </a:r>
            <a:endParaRPr lang="en-I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F1 Score: </a:t>
            </a:r>
            <a:r>
              <a:rPr lang="en-IN" b="0" dirty="0"/>
              <a:t>F1 score is the summary of precision and recall. It is the harmonic mean of precision and recall.</a:t>
            </a:r>
            <a:endParaRPr lang="en-I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b="1" dirty="0"/>
              <a:t>ROC Curve: </a:t>
            </a:r>
            <a:r>
              <a:rPr lang="en-IN" b="0" dirty="0"/>
              <a:t>It </a:t>
            </a:r>
            <a:r>
              <a:rPr lang="en-US" b="0" dirty="0"/>
              <a:t>determines how well the model performs in binary classification. The genuine positive rate and false positive rate are plotted on this graph. A classifier's performance is better when its curve is closer to the top-left corner. The model is less accurate on the test set when the curve is closer to the ROC space's 45-degree diagonal.</a:t>
            </a:r>
            <a:endParaRPr lang="en-IN" b="0" dirty="0"/>
          </a:p>
          <a:p>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11</a:t>
            </a:fld>
            <a:endParaRPr lang="en-IN"/>
          </a:p>
        </p:txBody>
      </p:sp>
    </p:spTree>
    <p:extLst>
      <p:ext uri="{BB962C8B-B14F-4D97-AF65-F5344CB8AC3E}">
        <p14:creationId xmlns:p14="http://schemas.microsoft.com/office/powerpoint/2010/main" val="2347905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These are the confusion matrix of DenseNet-121, as mentioned above in the medical domain false positive is more significant than a false negative. As can be seen that model DenseNet-121 with optimizers </a:t>
            </a:r>
            <a:r>
              <a:rPr lang="en-IN" dirty="0" err="1"/>
              <a:t>Nadam</a:t>
            </a:r>
            <a:r>
              <a:rPr lang="en-IN" dirty="0"/>
              <a:t> give least false negative predictions in comparison with other two. </a:t>
            </a:r>
          </a:p>
        </p:txBody>
      </p:sp>
      <p:sp>
        <p:nvSpPr>
          <p:cNvPr id="4" name="Slide Number Placeholder 3"/>
          <p:cNvSpPr>
            <a:spLocks noGrp="1"/>
          </p:cNvSpPr>
          <p:nvPr>
            <p:ph type="sldNum" sz="quarter" idx="5"/>
          </p:nvPr>
        </p:nvSpPr>
        <p:spPr/>
        <p:txBody>
          <a:bodyPr/>
          <a:lstStyle/>
          <a:p>
            <a:fld id="{CD8784D4-BBF5-419F-B3F8-57704398F857}" type="slidenum">
              <a:rPr lang="en-IN" smtClean="0"/>
              <a:t>12</a:t>
            </a:fld>
            <a:endParaRPr lang="en-IN"/>
          </a:p>
        </p:txBody>
      </p:sp>
    </p:spTree>
    <p:extLst>
      <p:ext uri="{BB962C8B-B14F-4D97-AF65-F5344CB8AC3E}">
        <p14:creationId xmlns:p14="http://schemas.microsoft.com/office/powerpoint/2010/main" val="462998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Similarly, here in classification report with </a:t>
            </a:r>
            <a:r>
              <a:rPr lang="en-IN" dirty="0" err="1"/>
              <a:t>Nadam</a:t>
            </a:r>
            <a:r>
              <a:rPr lang="en-IN" dirty="0"/>
              <a:t> the recall is highest of DenseNet-121. F1 score and accuracy is also higher than Adam and Adagrad.</a:t>
            </a:r>
          </a:p>
        </p:txBody>
      </p:sp>
      <p:sp>
        <p:nvSpPr>
          <p:cNvPr id="4" name="Slide Number Placeholder 3"/>
          <p:cNvSpPr>
            <a:spLocks noGrp="1"/>
          </p:cNvSpPr>
          <p:nvPr>
            <p:ph type="sldNum" sz="quarter" idx="5"/>
          </p:nvPr>
        </p:nvSpPr>
        <p:spPr/>
        <p:txBody>
          <a:bodyPr/>
          <a:lstStyle/>
          <a:p>
            <a:fld id="{CD8784D4-BBF5-419F-B3F8-57704398F857}" type="slidenum">
              <a:rPr lang="en-IN" smtClean="0"/>
              <a:t>13</a:t>
            </a:fld>
            <a:endParaRPr lang="en-IN"/>
          </a:p>
        </p:txBody>
      </p:sp>
    </p:spTree>
    <p:extLst>
      <p:ext uri="{BB962C8B-B14F-4D97-AF65-F5344CB8AC3E}">
        <p14:creationId xmlns:p14="http://schemas.microsoft.com/office/powerpoint/2010/main" val="890045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ROC graph of DenseNet-121 with Adam and Adagrad are same with a score of 0.95 whereas with </a:t>
            </a:r>
            <a:r>
              <a:rPr lang="en-IN" dirty="0" err="1"/>
              <a:t>Nadam</a:t>
            </a:r>
            <a:r>
              <a:rPr lang="en-IN" dirty="0"/>
              <a:t> the ROC score is 0.96 and the curve is also close to the top-left corner as compared to Adan and Adagrad.</a:t>
            </a:r>
          </a:p>
          <a:p>
            <a:r>
              <a:rPr lang="en-IN" dirty="0"/>
              <a:t>Therefore, with all these evaluation metrics it can be concluded that model DenseNet-121 with </a:t>
            </a:r>
            <a:r>
              <a:rPr lang="en-IN" dirty="0" err="1"/>
              <a:t>Nadam</a:t>
            </a:r>
            <a:r>
              <a:rPr lang="en-IN" dirty="0"/>
              <a:t> optimizer is better not just in accuracy but also in predicting true cancer.</a:t>
            </a:r>
          </a:p>
        </p:txBody>
      </p:sp>
      <p:sp>
        <p:nvSpPr>
          <p:cNvPr id="4" name="Slide Number Placeholder 3"/>
          <p:cNvSpPr>
            <a:spLocks noGrp="1"/>
          </p:cNvSpPr>
          <p:nvPr>
            <p:ph type="sldNum" sz="quarter" idx="5"/>
          </p:nvPr>
        </p:nvSpPr>
        <p:spPr/>
        <p:txBody>
          <a:bodyPr/>
          <a:lstStyle/>
          <a:p>
            <a:fld id="{CD8784D4-BBF5-419F-B3F8-57704398F857}" type="slidenum">
              <a:rPr lang="en-IN" smtClean="0"/>
              <a:t>14</a:t>
            </a:fld>
            <a:endParaRPr lang="en-IN"/>
          </a:p>
        </p:txBody>
      </p:sp>
    </p:spTree>
    <p:extLst>
      <p:ext uri="{BB962C8B-B14F-4D97-AF65-F5344CB8AC3E}">
        <p14:creationId xmlns:p14="http://schemas.microsoft.com/office/powerpoint/2010/main" val="6942293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DenseNet-121 with </a:t>
            </a:r>
            <a:r>
              <a:rPr lang="en-IN" dirty="0" err="1"/>
              <a:t>Nadam</a:t>
            </a:r>
            <a:r>
              <a:rPr lang="en-IN" dirty="0"/>
              <a:t> optimizers is more accurate and efficient in detecting cancer from histopathology scans of lymph nodes than ResNet-50 and CNN Sequential model. Model DenseNet-121 will be more helpful in assisting pathologists with fast diagnosis and as a second opinion where a diagnosis is taking time due to the complexity of the lymph node.</a:t>
            </a:r>
          </a:p>
          <a:p>
            <a:endParaRPr lang="en-IN"/>
          </a:p>
          <a:p>
            <a:r>
              <a:rPr lang="en-IN"/>
              <a:t>In </a:t>
            </a:r>
            <a:r>
              <a:rPr lang="en-IN" dirty="0"/>
              <a:t>every dense block, there are two filters of 1*1 and 3*3, this gives a DenseNet-121 advantage to extract features from every single pixel rather than just extracting features from a matrix. So there is very less chance of missing the cancer tissue if it is in the far end corner of image.</a:t>
            </a:r>
          </a:p>
        </p:txBody>
      </p:sp>
      <p:sp>
        <p:nvSpPr>
          <p:cNvPr id="4" name="Slide Number Placeholder 3"/>
          <p:cNvSpPr>
            <a:spLocks noGrp="1"/>
          </p:cNvSpPr>
          <p:nvPr>
            <p:ph type="sldNum" sz="quarter" idx="5"/>
          </p:nvPr>
        </p:nvSpPr>
        <p:spPr/>
        <p:txBody>
          <a:bodyPr/>
          <a:lstStyle/>
          <a:p>
            <a:fld id="{CD8784D4-BBF5-419F-B3F8-57704398F857}" type="slidenum">
              <a:rPr lang="en-IN" smtClean="0"/>
              <a:t>15</a:t>
            </a:fld>
            <a:endParaRPr lang="en-IN"/>
          </a:p>
        </p:txBody>
      </p:sp>
    </p:spTree>
    <p:extLst>
      <p:ext uri="{BB962C8B-B14F-4D97-AF65-F5344CB8AC3E}">
        <p14:creationId xmlns:p14="http://schemas.microsoft.com/office/powerpoint/2010/main" val="4035832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err="1">
                <a:solidFill>
                  <a:srgbClr val="000000"/>
                </a:solidFill>
                <a:latin typeface="Cambria" panose="02040503050406030204" pitchFamily="18" charset="0"/>
              </a:rPr>
              <a:t>ResNet</a:t>
            </a:r>
            <a:r>
              <a:rPr lang="en-US" sz="1800" b="0" i="0" u="none" strike="noStrike" baseline="0" dirty="0">
                <a:solidFill>
                  <a:srgbClr val="000000"/>
                </a:solidFill>
                <a:latin typeface="Cambria" panose="02040503050406030204" pitchFamily="18" charset="0"/>
              </a:rPr>
              <a:t> (stands for Deep Residual Network) is an Artificial Neural Networks (ANN) that, generates a network by stacking leftover blocks on top of one another. (</a:t>
            </a:r>
            <a:r>
              <a:rPr lang="en-US" sz="1800" b="0" i="0" u="none" strike="noStrike" baseline="0" dirty="0" err="1">
                <a:solidFill>
                  <a:srgbClr val="000000"/>
                </a:solidFill>
                <a:latin typeface="Cambria" panose="02040503050406030204" pitchFamily="18" charset="0"/>
              </a:rPr>
              <a:t>Boesch</a:t>
            </a:r>
            <a:r>
              <a:rPr lang="en-US" sz="1800" b="0" i="0" u="none" strike="noStrike" baseline="0" dirty="0">
                <a:solidFill>
                  <a:srgbClr val="000000"/>
                </a:solidFill>
                <a:latin typeface="Cambria" panose="02040503050406030204" pitchFamily="18" charset="0"/>
              </a:rPr>
              <a:t>, 2022). He et al. (2015) introduces a deep residual learning framework, which avoids hoping and instead directly fits a few stacks of layers into a desired underlying mapping, these layers explicitly fit a residual mapping. </a:t>
            </a:r>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16</a:t>
            </a:fld>
            <a:endParaRPr lang="en-IN"/>
          </a:p>
        </p:txBody>
      </p:sp>
    </p:spTree>
    <p:extLst>
      <p:ext uri="{BB962C8B-B14F-4D97-AF65-F5344CB8AC3E}">
        <p14:creationId xmlns:p14="http://schemas.microsoft.com/office/powerpoint/2010/main" val="1121593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17</a:t>
            </a:fld>
            <a:endParaRPr lang="en-IN"/>
          </a:p>
        </p:txBody>
      </p:sp>
    </p:spTree>
    <p:extLst>
      <p:ext uri="{BB962C8B-B14F-4D97-AF65-F5344CB8AC3E}">
        <p14:creationId xmlns:p14="http://schemas.microsoft.com/office/powerpoint/2010/main" val="1962789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topics that will be covered in this presentation are as follows:</a:t>
            </a:r>
          </a:p>
          <a:p>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2</a:t>
            </a:fld>
            <a:endParaRPr lang="en-IN"/>
          </a:p>
        </p:txBody>
      </p:sp>
    </p:spTree>
    <p:extLst>
      <p:ext uri="{BB962C8B-B14F-4D97-AF65-F5344CB8AC3E}">
        <p14:creationId xmlns:p14="http://schemas.microsoft.com/office/powerpoint/2010/main" val="1904929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According to WHO report of 2022 Cancer is the on the leading diseases regarding mortality rate across the world. </a:t>
            </a:r>
            <a:r>
              <a:rPr lang="en-US" dirty="0"/>
              <a:t>It is widely accepted, in most world and low to medium-profile societies that cancer is not curable. But nowadays it is curable if it is diagnosed and treated at early stages. Studying high-resolution images of tissues containing cancer to tell whether or not to what stage cancer is the patient having is an extremely responsible job and sometimes goes beyond human endurable burden because one needs to tell the patient that he has got something that might end up taking his or her life. </a:t>
            </a:r>
            <a:r>
              <a:rPr lang="en-IN" dirty="0"/>
              <a:t>It is extremely relevant to bring in technology for more accurate and efficient cancer detection.</a:t>
            </a:r>
            <a:endParaRPr lang="en-US" dirty="0"/>
          </a:p>
          <a:p>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3</a:t>
            </a:fld>
            <a:endParaRPr lang="en-IN"/>
          </a:p>
        </p:txBody>
      </p:sp>
    </p:spTree>
    <p:extLst>
      <p:ext uri="{BB962C8B-B14F-4D97-AF65-F5344CB8AC3E}">
        <p14:creationId xmlns:p14="http://schemas.microsoft.com/office/powerpoint/2010/main" val="1151664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AI has created a lot of opportunities in the field early cancer detection. The filed of cancer detection using deep learning is evolving quite rapidly and more and more developments are being introduced. </a:t>
            </a:r>
            <a:r>
              <a:rPr lang="en-US" dirty="0"/>
              <a:t>Thereby digital pathology, which implements image processing algorithms to help pathologists analyze and examine a diagnosis faster and more efficient id of great help. It not only reduces the long hours pathologists used to take in laboratory analysis but also reduces human error.</a:t>
            </a:r>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4</a:t>
            </a:fld>
            <a:endParaRPr lang="en-IN"/>
          </a:p>
        </p:txBody>
      </p:sp>
    </p:spTree>
    <p:extLst>
      <p:ext uri="{BB962C8B-B14F-4D97-AF65-F5344CB8AC3E}">
        <p14:creationId xmlns:p14="http://schemas.microsoft.com/office/powerpoint/2010/main" val="1076257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5</a:t>
            </a:fld>
            <a:endParaRPr lang="en-IN"/>
          </a:p>
        </p:txBody>
      </p:sp>
    </p:spTree>
    <p:extLst>
      <p:ext uri="{BB962C8B-B14F-4D97-AF65-F5344CB8AC3E}">
        <p14:creationId xmlns:p14="http://schemas.microsoft.com/office/powerpoint/2010/main" val="3462229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Histopathologic cancer detection is usually done by using convolutional neural networks, CNNs comprising of different layers of nodes are essentially pattern recognizers. This property of CNNs has been exploited in medical imaging. The CNN usually consist of three stages, which are convolution, pooling and classify stage. In the convolution stage, several convolutions is embedded in the input data o produce a set of features. In the second stage of pooling, each feature will be reduced in dimensions while most important information will be maintained. Finally, a classifier layer analyzes the final probabilities, and decides which class the image belongs to. Researchers like Babak Jeffrey </a:t>
            </a:r>
            <a:r>
              <a:rPr lang="en-US" dirty="0" err="1"/>
              <a:t>alan</a:t>
            </a:r>
            <a:r>
              <a:rPr lang="en-US" dirty="0"/>
              <a:t> have compared the performance of pathologists with algorithmic results showing some algorithms performed better in terms of accuracy and time efficiency. </a:t>
            </a:r>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6</a:t>
            </a:fld>
            <a:endParaRPr lang="en-IN"/>
          </a:p>
        </p:txBody>
      </p:sp>
    </p:spTree>
    <p:extLst>
      <p:ext uri="{BB962C8B-B14F-4D97-AF65-F5344CB8AC3E}">
        <p14:creationId xmlns:p14="http://schemas.microsoft.com/office/powerpoint/2010/main" val="1379836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C9D1D9"/>
                </a:solidFill>
                <a:effectLst/>
                <a:latin typeface="-apple-system"/>
              </a:rPr>
              <a:t>The dataset was sourced from Kaggle, an online platform. The dataset is the subset of the </a:t>
            </a:r>
            <a:r>
              <a:rPr lang="en-US" b="0" i="0" dirty="0" err="1">
                <a:solidFill>
                  <a:srgbClr val="C9D1D9"/>
                </a:solidFill>
                <a:effectLst/>
                <a:latin typeface="-apple-system"/>
              </a:rPr>
              <a:t>PatchCamelyon</a:t>
            </a:r>
            <a:r>
              <a:rPr lang="en-US" b="0" i="0" dirty="0">
                <a:solidFill>
                  <a:srgbClr val="C9D1D9"/>
                </a:solidFill>
                <a:effectLst/>
                <a:latin typeface="-apple-system"/>
              </a:rPr>
              <a:t> benchmark dataset </a:t>
            </a:r>
            <a:r>
              <a:rPr lang="en-US" b="0" i="0" dirty="0" err="1">
                <a:solidFill>
                  <a:srgbClr val="C9D1D9"/>
                </a:solidFill>
                <a:effectLst/>
                <a:latin typeface="-apple-system"/>
              </a:rPr>
              <a:t>Pcam</a:t>
            </a:r>
            <a:r>
              <a:rPr lang="en-US" b="0" i="0" dirty="0">
                <a:solidFill>
                  <a:srgbClr val="C9D1D9"/>
                </a:solidFill>
                <a:effectLst/>
                <a:latin typeface="-apple-system"/>
              </a:rPr>
              <a:t> is a new and challenging image classification dataset.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C9D1D9"/>
                </a:solidFill>
                <a:effectLst/>
                <a:latin typeface="-apple-system"/>
              </a:rPr>
              <a:t>It consists of 327.680 color images (96 x 96px) extracted from histopathologic scans of lymph node sections. Each image is annotated with a binary label indicating the presence of metastatic tissue.</a:t>
            </a:r>
            <a:r>
              <a:rPr lang="en-IN" b="0" i="0" dirty="0">
                <a:solidFill>
                  <a:srgbClr val="C9D1D9"/>
                </a:solidFill>
                <a:effectLst/>
                <a:latin typeface="+mn-lt"/>
              </a:rPr>
              <a:t> </a:t>
            </a:r>
            <a:r>
              <a:rPr lang="en-US" b="0" i="0" dirty="0" err="1">
                <a:effectLst/>
                <a:latin typeface="Inter"/>
              </a:rPr>
              <a:t>PCam</a:t>
            </a:r>
            <a:r>
              <a:rPr lang="en-US" b="0" i="0" dirty="0">
                <a:effectLst/>
                <a:latin typeface="Inter"/>
              </a:rPr>
              <a:t> packs the clinically-relevant task of metastasis detection into a straightforward binary image classification task. This makes the models trainable on a single GPU.</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effectLst/>
                <a:latin typeface="Inter"/>
              </a:rPr>
              <a:t>The dataset was acquired in 2015 from 2 hospitals in the Netherlands </a:t>
            </a:r>
            <a:r>
              <a:rPr lang="en-IN" b="1" dirty="0"/>
              <a:t>(Radboud University Medical Centre ( RUMC) &amp; University Medical Centre Utrecht (UMCU))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b="0" dirty="0"/>
              <a:t>The dataset on Kaggle have maintained the same data as the original and splits as the </a:t>
            </a:r>
            <a:r>
              <a:rPr lang="en-IN" b="0" dirty="0" err="1"/>
              <a:t>Pcam</a:t>
            </a:r>
            <a:r>
              <a:rPr lang="en-IN" b="0" dirty="0"/>
              <a:t> benchmark.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b="0" dirty="0"/>
              <a:t>A few researchers such as </a:t>
            </a:r>
            <a:r>
              <a:rPr lang="en-IN" b="0" dirty="0" err="1"/>
              <a:t>Premanand</a:t>
            </a:r>
            <a:r>
              <a:rPr lang="en-IN" b="0" dirty="0"/>
              <a:t> </a:t>
            </a:r>
            <a:r>
              <a:rPr lang="en-IN" b="0" dirty="0" err="1"/>
              <a:t>Ghadekar</a:t>
            </a:r>
            <a:r>
              <a:rPr lang="en-IN" b="0" dirty="0"/>
              <a:t> and </a:t>
            </a:r>
            <a:r>
              <a:rPr lang="en-IN" b="0" dirty="0" err="1"/>
              <a:t>Yimeng</a:t>
            </a:r>
            <a:r>
              <a:rPr lang="en-IN" b="0" dirty="0"/>
              <a:t> Sun have used the same dataset in their research as well.</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IN" b="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effectLst/>
                <a:latin typeface="Inter"/>
              </a:rPr>
              <a:t>as </a:t>
            </a:r>
            <a:r>
              <a:rPr lang="en-IN" dirty="0"/>
              <a:t>400 Whole slide Images that were acquired in 2015, (270 labelled and 130 unlabelled)</a:t>
            </a:r>
            <a:endParaRPr lang="en-IN" b="1" dirty="0"/>
          </a:p>
          <a:p>
            <a:pPr marL="171450" indent="-171450">
              <a:buFont typeface="Arial" panose="020B0604020202020204" pitchFamily="34" charset="0"/>
              <a:buChar char="•"/>
            </a:pPr>
            <a:r>
              <a:rPr lang="en-IN" dirty="0"/>
              <a:t>Bigger than CIFAR-10 and smaller than </a:t>
            </a:r>
            <a:r>
              <a:rPr lang="en-IN" dirty="0" err="1"/>
              <a:t>Imagenet</a:t>
            </a:r>
            <a:endParaRPr lang="en-IN" dirty="0"/>
          </a:p>
          <a:p>
            <a:pPr marL="171450" indent="-171450">
              <a:buFont typeface="Arial" panose="020B0604020202020204" pitchFamily="34" charset="0"/>
              <a:buChar char="•"/>
            </a:pPr>
            <a:endParaRPr lang="en-IN" dirty="0"/>
          </a:p>
          <a:p>
            <a:pPr marL="171450" indent="-171450">
              <a:buFont typeface="Arial" panose="020B0604020202020204" pitchFamily="34" charset="0"/>
              <a:buChar char="•"/>
            </a:pPr>
            <a:r>
              <a:rPr lang="en-IN" dirty="0"/>
              <a:t>https://github.com/basveeling/pcam</a:t>
            </a:r>
          </a:p>
          <a:p>
            <a:pPr marL="171450" indent="-171450">
              <a:buFont typeface="Arial" panose="020B0604020202020204" pitchFamily="34" charset="0"/>
              <a:buChar char="•"/>
            </a:pPr>
            <a:r>
              <a:rPr lang="en-IN" dirty="0"/>
              <a:t>https://arxiv.org/pdf/1806.03962.pdf</a:t>
            </a:r>
          </a:p>
          <a:p>
            <a:pPr marL="171450" indent="-171450">
              <a:buFont typeface="Arial" panose="020B0604020202020204" pitchFamily="34" charset="0"/>
              <a:buChar char="•"/>
            </a:pPr>
            <a:r>
              <a:rPr lang="en-IN" dirty="0"/>
              <a:t>https://jamanetwork.com/journals/jama/fullarticle/2665774</a:t>
            </a:r>
          </a:p>
        </p:txBody>
      </p:sp>
      <p:sp>
        <p:nvSpPr>
          <p:cNvPr id="4" name="Slide Number Placeholder 3"/>
          <p:cNvSpPr>
            <a:spLocks noGrp="1"/>
          </p:cNvSpPr>
          <p:nvPr>
            <p:ph type="sldNum" sz="quarter" idx="5"/>
          </p:nvPr>
        </p:nvSpPr>
        <p:spPr/>
        <p:txBody>
          <a:bodyPr/>
          <a:lstStyle/>
          <a:p>
            <a:fld id="{CD8784D4-BBF5-419F-B3F8-57704398F857}" type="slidenum">
              <a:rPr lang="en-IN" smtClean="0"/>
              <a:t>7</a:t>
            </a:fld>
            <a:endParaRPr lang="en-IN"/>
          </a:p>
        </p:txBody>
      </p:sp>
    </p:spTree>
    <p:extLst>
      <p:ext uri="{BB962C8B-B14F-4D97-AF65-F5344CB8AC3E}">
        <p14:creationId xmlns:p14="http://schemas.microsoft.com/office/powerpoint/2010/main" val="20813602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dataset was extracted from Kaggle containing a folder named ‘train’ with ‘2,20,25’ images and their labels were stored in a .csv file.</a:t>
            </a:r>
          </a:p>
          <a:p>
            <a:r>
              <a:rPr lang="en-IN" dirty="0"/>
              <a:t>While exploring data it is clearly seen that labels are imbalanced and label ‘0’ i.e., non-cancerous images are more than cancerous images. In the medical domain, the classification of a minority class i.e., a patient having cancer is more important than a classification of a majority class of cancer-free patients.  This imbalanced data could create a biased model toward one label. To avoid this biasedness both the labels are reduced to 80k, this reduction can also in reduce the memory usage and potential crash of Goggle </a:t>
            </a:r>
            <a:r>
              <a:rPr lang="en-IN" dirty="0" err="1"/>
              <a:t>Colab</a:t>
            </a:r>
            <a:r>
              <a:rPr lang="en-IN" dirty="0"/>
              <a:t>.</a:t>
            </a:r>
          </a:p>
        </p:txBody>
      </p:sp>
      <p:sp>
        <p:nvSpPr>
          <p:cNvPr id="4" name="Slide Number Placeholder 3"/>
          <p:cNvSpPr>
            <a:spLocks noGrp="1"/>
          </p:cNvSpPr>
          <p:nvPr>
            <p:ph type="sldNum" sz="quarter" idx="5"/>
          </p:nvPr>
        </p:nvSpPr>
        <p:spPr/>
        <p:txBody>
          <a:bodyPr/>
          <a:lstStyle/>
          <a:p>
            <a:fld id="{CD8784D4-BBF5-419F-B3F8-57704398F857}" type="slidenum">
              <a:rPr lang="en-IN" smtClean="0"/>
              <a:t>8</a:t>
            </a:fld>
            <a:endParaRPr lang="en-IN"/>
          </a:p>
        </p:txBody>
      </p:sp>
    </p:spTree>
    <p:extLst>
      <p:ext uri="{BB962C8B-B14F-4D97-AF65-F5344CB8AC3E}">
        <p14:creationId xmlns:p14="http://schemas.microsoft.com/office/powerpoint/2010/main" val="2072525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IN" dirty="0"/>
              <a:t>Image enhancement is necessary for medical images to assist pathologists in detecting disease and diagnosing it. Image normalization and augmentation will boost the image contrast and brightness which will help in improving the model’s accuracy and performance.</a:t>
            </a:r>
          </a:p>
          <a:p>
            <a:pPr marL="171450" indent="-171450">
              <a:buFont typeface="Arial" panose="020B0604020202020204" pitchFamily="34" charset="0"/>
              <a:buChar char="•"/>
            </a:pPr>
            <a:r>
              <a:rPr lang="en-IN" dirty="0"/>
              <a:t>Feature-wise Std Normalization: Divide the input by std of the dataset.</a:t>
            </a:r>
          </a:p>
          <a:p>
            <a:pPr marL="171450" indent="-171450">
              <a:buFont typeface="Arial" panose="020B0604020202020204" pitchFamily="34" charset="0"/>
              <a:buChar char="•"/>
            </a:pPr>
            <a:r>
              <a:rPr lang="en-IN" dirty="0"/>
              <a:t>Sample-wise Std Normalization: Divide each input by its std.</a:t>
            </a:r>
          </a:p>
          <a:p>
            <a:pPr marL="171450" indent="-171450">
              <a:buFont typeface="Arial" panose="020B0604020202020204" pitchFamily="34" charset="0"/>
              <a:buChar char="•"/>
            </a:pPr>
            <a:r>
              <a:rPr lang="en-US" sz="1800" b="0" i="0" u="none" strike="noStrike" kern="1200" dirty="0">
                <a:solidFill>
                  <a:srgbClr val="FFFFFF"/>
                </a:solidFill>
                <a:effectLst/>
                <a:latin typeface="Seaford" panose="00000500000000000000" pitchFamily="2" charset="0"/>
              </a:rPr>
              <a:t>Feature-wise Centre: Set input mean to 0 over the dataset.</a:t>
            </a:r>
          </a:p>
          <a:p>
            <a:pPr marL="171450" indent="-171450">
              <a:buFont typeface="Arial" panose="020B0604020202020204" pitchFamily="34" charset="0"/>
              <a:buChar char="•"/>
            </a:pPr>
            <a:r>
              <a:rPr lang="en-US" sz="1800" b="0" i="0" u="none" strike="noStrike" kern="1200" dirty="0">
                <a:solidFill>
                  <a:srgbClr val="000000"/>
                </a:solidFill>
                <a:effectLst/>
                <a:latin typeface="Seaford" panose="00000500000000000000" pitchFamily="2" charset="0"/>
              </a:rPr>
              <a:t>Sample-wise Centre: Set each sample mean to 0. </a:t>
            </a:r>
            <a:endParaRPr lang="en-IN" dirty="0"/>
          </a:p>
          <a:p>
            <a:pPr marL="171450" indent="-171450">
              <a:buFont typeface="Arial" panose="020B0604020202020204" pitchFamily="34" charset="0"/>
              <a:buChar char="•"/>
            </a:pPr>
            <a:r>
              <a:rPr lang="en-US" sz="1800" b="0" i="0" u="none" strike="noStrike" baseline="0" dirty="0">
                <a:solidFill>
                  <a:srgbClr val="000000"/>
                </a:solidFill>
                <a:latin typeface="Cambria" panose="02040503050406030204" pitchFamily="18" charset="0"/>
              </a:rPr>
              <a:t>Zoom Range: The zoom augmentation either erratically zooms in or out on the image. </a:t>
            </a:r>
          </a:p>
          <a:p>
            <a:pPr marL="171450" indent="-171450">
              <a:buFont typeface="Arial" panose="020B0604020202020204" pitchFamily="34" charset="0"/>
              <a:buChar char="•"/>
            </a:pPr>
            <a:r>
              <a:rPr lang="en-US" sz="1800" b="0" i="0" u="none" strike="noStrike" baseline="0" dirty="0">
                <a:solidFill>
                  <a:srgbClr val="000000"/>
                </a:solidFill>
                <a:latin typeface="Cambria" panose="02040503050406030204" pitchFamily="18" charset="0"/>
              </a:rPr>
              <a:t>Rotation Range: Randomly rotate images over any angle between 0 and 360 (enable the model to lose dependence on the orientation of the object in image rotation).</a:t>
            </a:r>
          </a:p>
          <a:p>
            <a:pPr marL="171450" indent="-171450">
              <a:buFont typeface="Arial" panose="020B0604020202020204" pitchFamily="34" charset="0"/>
              <a:buChar char="•"/>
            </a:pPr>
            <a:r>
              <a:rPr lang="en-US" sz="1800" b="0" i="0" u="none" strike="noStrike" baseline="0" dirty="0">
                <a:solidFill>
                  <a:srgbClr val="000000"/>
                </a:solidFill>
                <a:latin typeface="Cambria" panose="02040503050406030204" pitchFamily="18" charset="0"/>
              </a:rPr>
              <a:t>Horizontal Flip: Flips the images along the horizontal axis. </a:t>
            </a:r>
          </a:p>
          <a:p>
            <a:pPr marL="171450" indent="-171450">
              <a:buFont typeface="Arial" panose="020B0604020202020204" pitchFamily="34" charset="0"/>
              <a:buChar char="•"/>
            </a:pPr>
            <a:r>
              <a:rPr lang="en-US" sz="1800" b="0" i="0" u="none" strike="noStrike" baseline="0" dirty="0">
                <a:solidFill>
                  <a:srgbClr val="000000"/>
                </a:solidFill>
                <a:latin typeface="Cambria" panose="02040503050406030204" pitchFamily="18" charset="0"/>
              </a:rPr>
              <a:t>Rescale: Rescale pixel value from the range 0-255 to the range 0-1. Scaling data to the range of 0-1 is traditionally referred to as normalization. </a:t>
            </a:r>
          </a:p>
          <a:p>
            <a:pPr marL="171450" indent="-171450">
              <a:buFont typeface="Arial" panose="020B0604020202020204" pitchFamily="34" charset="0"/>
              <a:buChar char="•"/>
            </a:pPr>
            <a:r>
              <a:rPr lang="en-US" sz="1800" b="0" i="0" u="none" strike="noStrike" baseline="0" dirty="0">
                <a:solidFill>
                  <a:srgbClr val="000000"/>
                </a:solidFill>
                <a:latin typeface="Cambria" panose="02040503050406030204" pitchFamily="18" charset="0"/>
              </a:rPr>
              <a:t>Validation Split: The fraction of images from the dataset is reserved for validation.  Since the labels for test data were not available, test data is considered validation data. </a:t>
            </a:r>
            <a:endParaRPr lang="en-IN" dirty="0"/>
          </a:p>
        </p:txBody>
      </p:sp>
      <p:sp>
        <p:nvSpPr>
          <p:cNvPr id="4" name="Slide Number Placeholder 3"/>
          <p:cNvSpPr>
            <a:spLocks noGrp="1"/>
          </p:cNvSpPr>
          <p:nvPr>
            <p:ph type="sldNum" sz="quarter" idx="5"/>
          </p:nvPr>
        </p:nvSpPr>
        <p:spPr/>
        <p:txBody>
          <a:bodyPr/>
          <a:lstStyle/>
          <a:p>
            <a:fld id="{CD8784D4-BBF5-419F-B3F8-57704398F857}" type="slidenum">
              <a:rPr lang="en-IN" smtClean="0"/>
              <a:t>9</a:t>
            </a:fld>
            <a:endParaRPr lang="en-IN"/>
          </a:p>
        </p:txBody>
      </p:sp>
    </p:spTree>
    <p:extLst>
      <p:ext uri="{BB962C8B-B14F-4D97-AF65-F5344CB8AC3E}">
        <p14:creationId xmlns:p14="http://schemas.microsoft.com/office/powerpoint/2010/main" val="686952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99408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269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925008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649528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06650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16060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500903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397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53819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473992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10/11/2022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04672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10/11/2022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2177341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png"/><Relationship Id="rId7" Type="http://schemas.openxmlformats.org/officeDocument/2006/relationships/diagramColors" Target="../diagrams/colors5.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38C478F-C66C-DA54-69C5-C2ED2495CFE5}"/>
              </a:ext>
            </a:extLst>
          </p:cNvPr>
          <p:cNvPicPr>
            <a:picLocks noChangeAspect="1"/>
          </p:cNvPicPr>
          <p:nvPr/>
        </p:nvPicPr>
        <p:blipFill rotWithShape="1">
          <a:blip r:embed="rId3">
            <a:alphaModFix amt="40000"/>
          </a:blip>
          <a:srcRect t="8884" r="-1" b="-1"/>
          <a:stretch/>
        </p:blipFill>
        <p:spPr>
          <a:xfrm>
            <a:off x="20" y="10"/>
            <a:ext cx="12188932" cy="6857990"/>
          </a:xfrm>
          <a:prstGeom prst="rect">
            <a:avLst/>
          </a:prstGeom>
        </p:spPr>
      </p:pic>
      <p:sp>
        <p:nvSpPr>
          <p:cNvPr id="2" name="Title 1">
            <a:extLst>
              <a:ext uri="{FF2B5EF4-FFF2-40B4-BE49-F238E27FC236}">
                <a16:creationId xmlns:a16="http://schemas.microsoft.com/office/drawing/2014/main" id="{456DE22D-CD4B-B845-18BD-73B237BAA94B}"/>
              </a:ext>
            </a:extLst>
          </p:cNvPr>
          <p:cNvSpPr>
            <a:spLocks noGrp="1"/>
          </p:cNvSpPr>
          <p:nvPr>
            <p:ph type="ctrTitle"/>
          </p:nvPr>
        </p:nvSpPr>
        <p:spPr>
          <a:xfrm>
            <a:off x="482600" y="732032"/>
            <a:ext cx="6900839" cy="2736390"/>
          </a:xfrm>
        </p:spPr>
        <p:txBody>
          <a:bodyPr anchor="t">
            <a:normAutofit/>
          </a:bodyPr>
          <a:lstStyle/>
          <a:p>
            <a:pPr>
              <a:lnSpc>
                <a:spcPct val="90000"/>
              </a:lnSpc>
            </a:pPr>
            <a:r>
              <a:rPr lang="en-IN" sz="4400" dirty="0">
                <a:solidFill>
                  <a:srgbClr val="FFFFFF"/>
                </a:solidFill>
              </a:rPr>
              <a:t>Histopathological Cancer Detection Using Convolutional Neural Network (CNN)</a:t>
            </a:r>
          </a:p>
        </p:txBody>
      </p:sp>
      <p:sp>
        <p:nvSpPr>
          <p:cNvPr id="3" name="Subtitle 2">
            <a:extLst>
              <a:ext uri="{FF2B5EF4-FFF2-40B4-BE49-F238E27FC236}">
                <a16:creationId xmlns:a16="http://schemas.microsoft.com/office/drawing/2014/main" id="{21FF469B-CE65-7D87-3B15-CCA72B64FE16}"/>
              </a:ext>
            </a:extLst>
          </p:cNvPr>
          <p:cNvSpPr>
            <a:spLocks noGrp="1"/>
          </p:cNvSpPr>
          <p:nvPr>
            <p:ph type="subTitle" idx="1"/>
          </p:nvPr>
        </p:nvSpPr>
        <p:spPr>
          <a:xfrm>
            <a:off x="6643587" y="4303060"/>
            <a:ext cx="4986084" cy="1703292"/>
          </a:xfrm>
        </p:spPr>
        <p:txBody>
          <a:bodyPr anchor="b">
            <a:normAutofit lnSpcReduction="10000"/>
          </a:bodyPr>
          <a:lstStyle/>
          <a:p>
            <a:pPr algn="l">
              <a:lnSpc>
                <a:spcPct val="90000"/>
              </a:lnSpc>
            </a:pPr>
            <a:r>
              <a:rPr lang="en-US" sz="2400" dirty="0">
                <a:solidFill>
                  <a:schemeClr val="bg1"/>
                </a:solidFill>
                <a:latin typeface="Calibri" panose="020F0502020204030204" pitchFamily="34" charset="0"/>
                <a:ea typeface="Calibri" panose="020F0502020204030204" pitchFamily="34" charset="0"/>
                <a:cs typeface="Calibri" panose="020F0502020204030204" pitchFamily="34" charset="0"/>
              </a:rPr>
              <a:t>Student Name: Shlok Gola</a:t>
            </a:r>
          </a:p>
          <a:p>
            <a:pPr algn="l">
              <a:lnSpc>
                <a:spcPct val="90000"/>
              </a:lnSpc>
            </a:pPr>
            <a:r>
              <a:rPr lang="en-US" sz="2400" dirty="0">
                <a:solidFill>
                  <a:schemeClr val="bg1"/>
                </a:solidFill>
                <a:latin typeface="Calibri" panose="020F0502020204030204" pitchFamily="34" charset="0"/>
                <a:ea typeface="Calibri" panose="020F0502020204030204" pitchFamily="34" charset="0"/>
                <a:cs typeface="Calibri" panose="020F0502020204030204" pitchFamily="34" charset="0"/>
              </a:rPr>
              <a:t>Student ID: w21026488</a:t>
            </a:r>
          </a:p>
          <a:p>
            <a:pPr algn="l">
              <a:lnSpc>
                <a:spcPct val="90000"/>
              </a:lnSpc>
            </a:pPr>
            <a:r>
              <a:rPr lang="en-US" sz="2400" dirty="0">
                <a:solidFill>
                  <a:schemeClr val="bg1"/>
                </a:solidFill>
                <a:latin typeface="Calibri" panose="020F0502020204030204" pitchFamily="34" charset="0"/>
                <a:ea typeface="Calibri" panose="020F0502020204030204" pitchFamily="34" charset="0"/>
                <a:cs typeface="Calibri" panose="020F0502020204030204" pitchFamily="34" charset="0"/>
              </a:rPr>
              <a:t>Supervisor Name: Dr. Naveed Anwar</a:t>
            </a:r>
          </a:p>
          <a:p>
            <a:pPr algn="l">
              <a:lnSpc>
                <a:spcPct val="90000"/>
              </a:lnSpc>
            </a:pPr>
            <a:r>
              <a:rPr lang="en-US" sz="2400" dirty="0">
                <a:solidFill>
                  <a:schemeClr val="bg1"/>
                </a:solidFill>
                <a:latin typeface="Calibri" panose="020F0502020204030204" pitchFamily="34" charset="0"/>
                <a:ea typeface="Calibri" panose="020F0502020204030204" pitchFamily="34" charset="0"/>
                <a:cs typeface="Calibri" panose="020F0502020204030204" pitchFamily="34" charset="0"/>
              </a:rPr>
              <a:t>Second Marker Name: Philip Anderson</a:t>
            </a: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85316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0A938-0D53-C650-3095-D3E122F948DD}"/>
              </a:ext>
            </a:extLst>
          </p:cNvPr>
          <p:cNvSpPr>
            <a:spLocks noGrp="1"/>
          </p:cNvSpPr>
          <p:nvPr>
            <p:ph type="title"/>
          </p:nvPr>
        </p:nvSpPr>
        <p:spPr>
          <a:xfrm>
            <a:off x="482600" y="735339"/>
            <a:ext cx="10634472" cy="1232357"/>
          </a:xfrm>
        </p:spPr>
        <p:txBody>
          <a:bodyPr/>
          <a:lstStyle/>
          <a:p>
            <a:r>
              <a:rPr lang="en-IN" dirty="0"/>
              <a:t>Modelling</a:t>
            </a:r>
          </a:p>
        </p:txBody>
      </p:sp>
      <p:graphicFrame>
        <p:nvGraphicFramePr>
          <p:cNvPr id="5" name="Content Placeholder 2">
            <a:extLst>
              <a:ext uri="{FF2B5EF4-FFF2-40B4-BE49-F238E27FC236}">
                <a16:creationId xmlns:a16="http://schemas.microsoft.com/office/drawing/2014/main" id="{B7057152-8DA7-23A8-C042-E7EE77E00287}"/>
              </a:ext>
            </a:extLst>
          </p:cNvPr>
          <p:cNvGraphicFramePr>
            <a:graphicFrameLocks noGrp="1"/>
          </p:cNvGraphicFramePr>
          <p:nvPr>
            <p:ph idx="1"/>
          </p:nvPr>
        </p:nvGraphicFramePr>
        <p:xfrm>
          <a:off x="482600" y="2534856"/>
          <a:ext cx="10506991" cy="33447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300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64">
            <a:extLst>
              <a:ext uri="{FF2B5EF4-FFF2-40B4-BE49-F238E27FC236}">
                <a16:creationId xmlns:a16="http://schemas.microsoft.com/office/drawing/2014/main" id="{6E18D5F1-911E-4BCF-9AF0-F3A54D7C0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66">
            <a:extLst>
              <a:ext uri="{FF2B5EF4-FFF2-40B4-BE49-F238E27FC236}">
                <a16:creationId xmlns:a16="http://schemas.microsoft.com/office/drawing/2014/main" id="{EC84EE41-863A-4DE9-9A51-4F014D681F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416" y="485369"/>
            <a:ext cx="11147071" cy="2460838"/>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2FB9DF-F059-D5AE-078A-9F6256911ABD}"/>
              </a:ext>
            </a:extLst>
          </p:cNvPr>
          <p:cNvSpPr>
            <a:spLocks noGrp="1"/>
          </p:cNvSpPr>
          <p:nvPr>
            <p:ph type="title"/>
          </p:nvPr>
        </p:nvSpPr>
        <p:spPr>
          <a:xfrm>
            <a:off x="482601" y="976160"/>
            <a:ext cx="10361960" cy="1493871"/>
          </a:xfrm>
        </p:spPr>
        <p:txBody>
          <a:bodyPr>
            <a:normAutofit/>
          </a:bodyPr>
          <a:lstStyle/>
          <a:p>
            <a:r>
              <a:rPr lang="en-IN"/>
              <a:t>Evaluation Metrics</a:t>
            </a:r>
            <a:endParaRPr lang="en-IN" dirty="0"/>
          </a:p>
        </p:txBody>
      </p:sp>
      <p:cxnSp>
        <p:nvCxnSpPr>
          <p:cNvPr id="69" name="Straight Connector 68">
            <a:extLst>
              <a:ext uri="{FF2B5EF4-FFF2-40B4-BE49-F238E27FC236}">
                <a16:creationId xmlns:a16="http://schemas.microsoft.com/office/drawing/2014/main" id="{00850E05-3320-4817-99CE-D56547FCA8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08990BBA-8A0B-4EF5-A122-0815DEC19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4DA9946C-C93A-4350-AC54-937723F6B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60" name="Content Placeholder 2">
            <a:extLst>
              <a:ext uri="{FF2B5EF4-FFF2-40B4-BE49-F238E27FC236}">
                <a16:creationId xmlns:a16="http://schemas.microsoft.com/office/drawing/2014/main" id="{C3C4C8BC-C8DB-8B28-3067-27102DF84198}"/>
              </a:ext>
            </a:extLst>
          </p:cNvPr>
          <p:cNvGraphicFramePr>
            <a:graphicFrameLocks noGrp="1"/>
          </p:cNvGraphicFramePr>
          <p:nvPr>
            <p:ph idx="1"/>
            <p:extLst>
              <p:ext uri="{D42A27DB-BD31-4B8C-83A1-F6EECF244321}">
                <p14:modId xmlns:p14="http://schemas.microsoft.com/office/powerpoint/2010/main" val="2819233771"/>
              </p:ext>
            </p:extLst>
          </p:nvPr>
        </p:nvGraphicFramePr>
        <p:xfrm>
          <a:off x="482600" y="3098800"/>
          <a:ext cx="11143887" cy="27797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403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2D3A60-AD68-A38A-E64F-49209714AA52}"/>
              </a:ext>
            </a:extLst>
          </p:cNvPr>
          <p:cNvSpPr txBox="1"/>
          <p:nvPr/>
        </p:nvSpPr>
        <p:spPr>
          <a:xfrm>
            <a:off x="481006" y="696037"/>
            <a:ext cx="11192834" cy="1285161"/>
          </a:xfrm>
          <a:prstGeom prst="rect">
            <a:avLst/>
          </a:prstGeom>
        </p:spPr>
        <p:txBody>
          <a:bodyPr vert="horz" lIns="91440" tIns="45720" rIns="91440" bIns="45720" rtlCol="0" anchor="ctr">
            <a:normAutofit fontScale="85000" lnSpcReduction="10000"/>
          </a:bodyPr>
          <a:lstStyle/>
          <a:p>
            <a:pPr>
              <a:lnSpc>
                <a:spcPct val="90000"/>
              </a:lnSpc>
              <a:spcBef>
                <a:spcPct val="0"/>
              </a:spcBef>
              <a:spcAft>
                <a:spcPts val="600"/>
              </a:spcAft>
            </a:pPr>
            <a:r>
              <a:rPr lang="en-US" sz="6600" dirty="0">
                <a:latin typeface="+mj-lt"/>
                <a:ea typeface="+mj-ea"/>
                <a:cs typeface="+mj-cs"/>
              </a:rPr>
              <a:t>Confusion Matrix of DenseNet-121</a:t>
            </a:r>
          </a:p>
        </p:txBody>
      </p:sp>
      <p:pic>
        <p:nvPicPr>
          <p:cNvPr id="4" name="Picture 3">
            <a:extLst>
              <a:ext uri="{FF2B5EF4-FFF2-40B4-BE49-F238E27FC236}">
                <a16:creationId xmlns:a16="http://schemas.microsoft.com/office/drawing/2014/main" id="{56A822AC-4D2C-C5A7-9CA9-4045883B49B6}"/>
              </a:ext>
            </a:extLst>
          </p:cNvPr>
          <p:cNvPicPr>
            <a:picLocks noChangeAspect="1"/>
          </p:cNvPicPr>
          <p:nvPr/>
        </p:nvPicPr>
        <p:blipFill rotWithShape="1">
          <a:blip r:embed="rId3"/>
          <a:srcRect l="67333" t="29704" r="17333" b="14592"/>
          <a:stretch/>
        </p:blipFill>
        <p:spPr>
          <a:xfrm>
            <a:off x="7853680" y="2149372"/>
            <a:ext cx="3927216" cy="4012591"/>
          </a:xfrm>
          <a:prstGeom prst="rect">
            <a:avLst/>
          </a:prstGeom>
        </p:spPr>
      </p:pic>
      <p:pic>
        <p:nvPicPr>
          <p:cNvPr id="6" name="Picture 5">
            <a:extLst>
              <a:ext uri="{FF2B5EF4-FFF2-40B4-BE49-F238E27FC236}">
                <a16:creationId xmlns:a16="http://schemas.microsoft.com/office/drawing/2014/main" id="{637316B6-DF1B-D5AE-9892-A721D500EE17}"/>
              </a:ext>
            </a:extLst>
          </p:cNvPr>
          <p:cNvPicPr>
            <a:picLocks noChangeAspect="1"/>
          </p:cNvPicPr>
          <p:nvPr/>
        </p:nvPicPr>
        <p:blipFill rotWithShape="1">
          <a:blip r:embed="rId4"/>
          <a:srcRect l="67333" t="30000" r="17917" b="16963"/>
          <a:stretch/>
        </p:blipFill>
        <p:spPr>
          <a:xfrm>
            <a:off x="168748" y="2062480"/>
            <a:ext cx="3885094" cy="4006940"/>
          </a:xfrm>
          <a:prstGeom prst="rect">
            <a:avLst/>
          </a:prstGeom>
        </p:spPr>
      </p:pic>
      <p:pic>
        <p:nvPicPr>
          <p:cNvPr id="8" name="Picture 7">
            <a:extLst>
              <a:ext uri="{FF2B5EF4-FFF2-40B4-BE49-F238E27FC236}">
                <a16:creationId xmlns:a16="http://schemas.microsoft.com/office/drawing/2014/main" id="{C0B5B210-A734-B18E-BAC6-E6A6DC3737EA}"/>
              </a:ext>
            </a:extLst>
          </p:cNvPr>
          <p:cNvPicPr>
            <a:picLocks noChangeAspect="1"/>
          </p:cNvPicPr>
          <p:nvPr/>
        </p:nvPicPr>
        <p:blipFill rotWithShape="1">
          <a:blip r:embed="rId5"/>
          <a:srcRect l="67333" t="27926" r="17333" b="15185"/>
          <a:stretch/>
        </p:blipFill>
        <p:spPr>
          <a:xfrm>
            <a:off x="4008280" y="2098627"/>
            <a:ext cx="3845399" cy="4012591"/>
          </a:xfrm>
          <a:prstGeom prst="rect">
            <a:avLst/>
          </a:prstGeom>
        </p:spPr>
      </p:pic>
    </p:spTree>
    <p:extLst>
      <p:ext uri="{BB962C8B-B14F-4D97-AF65-F5344CB8AC3E}">
        <p14:creationId xmlns:p14="http://schemas.microsoft.com/office/powerpoint/2010/main" val="2413925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C21147-CB73-C0B1-7AD1-A88A8B343289}"/>
              </a:ext>
            </a:extLst>
          </p:cNvPr>
          <p:cNvSpPr>
            <a:spLocks noGrp="1"/>
          </p:cNvSpPr>
          <p:nvPr>
            <p:ph type="ctrTitle"/>
          </p:nvPr>
        </p:nvSpPr>
        <p:spPr>
          <a:xfrm>
            <a:off x="482600" y="558800"/>
            <a:ext cx="10506991" cy="1026161"/>
          </a:xfrm>
        </p:spPr>
        <p:txBody>
          <a:bodyPr/>
          <a:lstStyle/>
          <a:p>
            <a:r>
              <a:rPr lang="en-IN" sz="4800" dirty="0"/>
              <a:t>Classification Report of DenseNet-121</a:t>
            </a:r>
          </a:p>
        </p:txBody>
      </p:sp>
      <p:pic>
        <p:nvPicPr>
          <p:cNvPr id="7" name="Picture 6">
            <a:extLst>
              <a:ext uri="{FF2B5EF4-FFF2-40B4-BE49-F238E27FC236}">
                <a16:creationId xmlns:a16="http://schemas.microsoft.com/office/drawing/2014/main" id="{739BD2A8-8301-C2E3-E7D5-15F96AA63643}"/>
              </a:ext>
            </a:extLst>
          </p:cNvPr>
          <p:cNvPicPr>
            <a:picLocks noChangeAspect="1"/>
          </p:cNvPicPr>
          <p:nvPr/>
        </p:nvPicPr>
        <p:blipFill rotWithShape="1">
          <a:blip r:embed="rId3"/>
          <a:srcRect l="67584" t="37820" r="18250" b="42814"/>
          <a:stretch/>
        </p:blipFill>
        <p:spPr>
          <a:xfrm>
            <a:off x="436880" y="1626981"/>
            <a:ext cx="5516072" cy="2186990"/>
          </a:xfrm>
          <a:prstGeom prst="rect">
            <a:avLst/>
          </a:prstGeom>
        </p:spPr>
      </p:pic>
      <p:pic>
        <p:nvPicPr>
          <p:cNvPr id="9" name="Picture 8">
            <a:extLst>
              <a:ext uri="{FF2B5EF4-FFF2-40B4-BE49-F238E27FC236}">
                <a16:creationId xmlns:a16="http://schemas.microsoft.com/office/drawing/2014/main" id="{EBFD5EBB-B3C3-8D56-42E1-77A115A5EE92}"/>
              </a:ext>
            </a:extLst>
          </p:cNvPr>
          <p:cNvPicPr>
            <a:picLocks noChangeAspect="1"/>
          </p:cNvPicPr>
          <p:nvPr/>
        </p:nvPicPr>
        <p:blipFill rotWithShape="1">
          <a:blip r:embed="rId4"/>
          <a:srcRect l="66833" t="30000" r="17417" b="47778"/>
          <a:stretch/>
        </p:blipFill>
        <p:spPr>
          <a:xfrm>
            <a:off x="3433997" y="3784181"/>
            <a:ext cx="5324005" cy="2112701"/>
          </a:xfrm>
          <a:prstGeom prst="rect">
            <a:avLst/>
          </a:prstGeom>
        </p:spPr>
      </p:pic>
      <p:pic>
        <p:nvPicPr>
          <p:cNvPr id="11" name="Picture 10">
            <a:extLst>
              <a:ext uri="{FF2B5EF4-FFF2-40B4-BE49-F238E27FC236}">
                <a16:creationId xmlns:a16="http://schemas.microsoft.com/office/drawing/2014/main" id="{76496078-924A-55E0-FDF4-466010DEF627}"/>
              </a:ext>
            </a:extLst>
          </p:cNvPr>
          <p:cNvPicPr>
            <a:picLocks noChangeAspect="1"/>
          </p:cNvPicPr>
          <p:nvPr/>
        </p:nvPicPr>
        <p:blipFill rotWithShape="1">
          <a:blip r:embed="rId5"/>
          <a:srcRect l="66667" t="39642" r="17250" b="35630"/>
          <a:stretch/>
        </p:blipFill>
        <p:spPr>
          <a:xfrm>
            <a:off x="6441440" y="1584961"/>
            <a:ext cx="4988560" cy="2157200"/>
          </a:xfrm>
          <a:prstGeom prst="rect">
            <a:avLst/>
          </a:prstGeom>
        </p:spPr>
      </p:pic>
    </p:spTree>
    <p:extLst>
      <p:ext uri="{BB962C8B-B14F-4D97-AF65-F5344CB8AC3E}">
        <p14:creationId xmlns:p14="http://schemas.microsoft.com/office/powerpoint/2010/main" val="29414801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532F8-8F7D-DB6E-433A-0C6AEB08712B}"/>
              </a:ext>
            </a:extLst>
          </p:cNvPr>
          <p:cNvSpPr>
            <a:spLocks noGrp="1"/>
          </p:cNvSpPr>
          <p:nvPr>
            <p:ph type="ctrTitle"/>
          </p:nvPr>
        </p:nvSpPr>
        <p:spPr>
          <a:xfrm>
            <a:off x="553720" y="904239"/>
            <a:ext cx="10734040" cy="944881"/>
          </a:xfrm>
        </p:spPr>
        <p:txBody>
          <a:bodyPr/>
          <a:lstStyle/>
          <a:p>
            <a:r>
              <a:rPr lang="en-IN" sz="5400" dirty="0"/>
              <a:t>ROC Graphs of DenseNet-121</a:t>
            </a:r>
          </a:p>
        </p:txBody>
      </p:sp>
      <p:pic>
        <p:nvPicPr>
          <p:cNvPr id="5" name="Picture 4">
            <a:extLst>
              <a:ext uri="{FF2B5EF4-FFF2-40B4-BE49-F238E27FC236}">
                <a16:creationId xmlns:a16="http://schemas.microsoft.com/office/drawing/2014/main" id="{8BD86F47-7C75-7AC0-76D5-9ED19E2DA9EC}"/>
              </a:ext>
            </a:extLst>
          </p:cNvPr>
          <p:cNvPicPr>
            <a:picLocks noChangeAspect="1"/>
          </p:cNvPicPr>
          <p:nvPr/>
        </p:nvPicPr>
        <p:blipFill rotWithShape="1">
          <a:blip r:embed="rId3"/>
          <a:srcRect l="66250" t="25555" r="16334" b="27630"/>
          <a:stretch/>
        </p:blipFill>
        <p:spPr>
          <a:xfrm>
            <a:off x="4033037" y="2458720"/>
            <a:ext cx="4125925" cy="3119120"/>
          </a:xfrm>
          <a:prstGeom prst="rect">
            <a:avLst/>
          </a:prstGeom>
        </p:spPr>
      </p:pic>
      <p:pic>
        <p:nvPicPr>
          <p:cNvPr id="7" name="Picture 6">
            <a:extLst>
              <a:ext uri="{FF2B5EF4-FFF2-40B4-BE49-F238E27FC236}">
                <a16:creationId xmlns:a16="http://schemas.microsoft.com/office/drawing/2014/main" id="{639AFBC7-42F6-D31C-A821-BC48EC29595B}"/>
              </a:ext>
            </a:extLst>
          </p:cNvPr>
          <p:cNvPicPr>
            <a:picLocks noChangeAspect="1"/>
          </p:cNvPicPr>
          <p:nvPr/>
        </p:nvPicPr>
        <p:blipFill rotWithShape="1">
          <a:blip r:embed="rId4"/>
          <a:srcRect l="67333" t="32963" r="17500" b="26444"/>
          <a:stretch/>
        </p:blipFill>
        <p:spPr>
          <a:xfrm>
            <a:off x="8048352" y="2458720"/>
            <a:ext cx="4143648" cy="3119120"/>
          </a:xfrm>
          <a:prstGeom prst="rect">
            <a:avLst/>
          </a:prstGeom>
        </p:spPr>
      </p:pic>
      <p:pic>
        <p:nvPicPr>
          <p:cNvPr id="9" name="Picture 8">
            <a:extLst>
              <a:ext uri="{FF2B5EF4-FFF2-40B4-BE49-F238E27FC236}">
                <a16:creationId xmlns:a16="http://schemas.microsoft.com/office/drawing/2014/main" id="{13A112C7-BA8F-C1D8-4CDE-85C62D67961D}"/>
              </a:ext>
            </a:extLst>
          </p:cNvPr>
          <p:cNvPicPr>
            <a:picLocks noChangeAspect="1"/>
          </p:cNvPicPr>
          <p:nvPr/>
        </p:nvPicPr>
        <p:blipFill rotWithShape="1">
          <a:blip r:embed="rId5"/>
          <a:srcRect l="67000" t="32963" r="17583" b="27333"/>
          <a:stretch/>
        </p:blipFill>
        <p:spPr>
          <a:xfrm>
            <a:off x="161624" y="2570480"/>
            <a:ext cx="3871414" cy="3007360"/>
          </a:xfrm>
          <a:prstGeom prst="rect">
            <a:avLst/>
          </a:prstGeom>
        </p:spPr>
      </p:pic>
    </p:spTree>
    <p:extLst>
      <p:ext uri="{BB962C8B-B14F-4D97-AF65-F5344CB8AC3E}">
        <p14:creationId xmlns:p14="http://schemas.microsoft.com/office/powerpoint/2010/main" val="1559303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9"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30" name="Rectangle 11">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13">
            <a:extLst>
              <a:ext uri="{FF2B5EF4-FFF2-40B4-BE49-F238E27FC236}">
                <a16:creationId xmlns:a16="http://schemas.microsoft.com/office/drawing/2014/main" id="{EC84EE41-863A-4DE9-9A51-4F014D681F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416" y="485369"/>
            <a:ext cx="11147071" cy="2460838"/>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C60D59-EDD9-E010-54E2-125755699132}"/>
              </a:ext>
            </a:extLst>
          </p:cNvPr>
          <p:cNvSpPr>
            <a:spLocks noGrp="1"/>
          </p:cNvSpPr>
          <p:nvPr>
            <p:ph type="ctrTitle"/>
          </p:nvPr>
        </p:nvSpPr>
        <p:spPr>
          <a:xfrm>
            <a:off x="482601" y="976161"/>
            <a:ext cx="8411120" cy="1370800"/>
          </a:xfrm>
        </p:spPr>
        <p:txBody>
          <a:bodyPr vert="horz" lIns="91440" tIns="45720" rIns="91440" bIns="45720" rtlCol="0" anchor="ctr">
            <a:normAutofit/>
          </a:bodyPr>
          <a:lstStyle/>
          <a:p>
            <a:r>
              <a:rPr lang="en-US" sz="7200" dirty="0"/>
              <a:t>Conclusion</a:t>
            </a:r>
          </a:p>
        </p:txBody>
      </p:sp>
      <p:cxnSp>
        <p:nvCxnSpPr>
          <p:cNvPr id="32" name="Straight Connector 15">
            <a:extLst>
              <a:ext uri="{FF2B5EF4-FFF2-40B4-BE49-F238E27FC236}">
                <a16:creationId xmlns:a16="http://schemas.microsoft.com/office/drawing/2014/main" id="{23135360-3A7F-436F-B1EA-3628A78B57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4"/>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17">
            <a:extLst>
              <a:ext uri="{FF2B5EF4-FFF2-40B4-BE49-F238E27FC236}">
                <a16:creationId xmlns:a16="http://schemas.microsoft.com/office/drawing/2014/main" id="{08990BBA-8A0B-4EF5-A122-0815DEC19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Subtitle 2">
            <a:extLst>
              <a:ext uri="{FF2B5EF4-FFF2-40B4-BE49-F238E27FC236}">
                <a16:creationId xmlns:a16="http://schemas.microsoft.com/office/drawing/2014/main" id="{82F8E0CD-229C-147E-C356-2718CFB4FEA4}"/>
              </a:ext>
            </a:extLst>
          </p:cNvPr>
          <p:cNvSpPr>
            <a:spLocks noGrp="1"/>
          </p:cNvSpPr>
          <p:nvPr>
            <p:ph type="subTitle" idx="1"/>
          </p:nvPr>
        </p:nvSpPr>
        <p:spPr>
          <a:xfrm>
            <a:off x="482600" y="3230884"/>
            <a:ext cx="8411119" cy="2647402"/>
          </a:xfrm>
        </p:spPr>
        <p:txBody>
          <a:bodyPr vert="horz" lIns="91440" tIns="45720" rIns="91440" bIns="45720" rtlCol="0">
            <a:normAutofit/>
          </a:bodyPr>
          <a:lstStyle/>
          <a:p>
            <a:pPr marL="342900" indent="-342900">
              <a:buFont typeface="Arial" panose="020B0604020202020204" pitchFamily="34" charset="0"/>
              <a:buChar char="•"/>
            </a:pPr>
            <a:r>
              <a:rPr lang="en-US" sz="2000" dirty="0"/>
              <a:t>DenseNet-121 with </a:t>
            </a:r>
            <a:r>
              <a:rPr lang="en-US" sz="2000" dirty="0" err="1"/>
              <a:t>Nadam</a:t>
            </a:r>
            <a:r>
              <a:rPr lang="en-US" sz="2000" dirty="0"/>
              <a:t> optimizer gives an accuracy of 96%.</a:t>
            </a:r>
          </a:p>
          <a:p>
            <a:pPr marL="342900" indent="-342900">
              <a:buFont typeface="Arial" panose="020B0604020202020204" pitchFamily="34" charset="0"/>
              <a:buChar char="•"/>
            </a:pPr>
            <a:r>
              <a:rPr lang="en-US" sz="2000" dirty="0"/>
              <a:t>The model attained the Recall &amp; F1-score of 0.97 and 0.96 with a least of false negative predictions of 458.</a:t>
            </a:r>
          </a:p>
          <a:p>
            <a:pPr marL="342900" indent="-342900">
              <a:buFont typeface="Arial" panose="020B0604020202020204" pitchFamily="34" charset="0"/>
              <a:buChar char="•"/>
            </a:pPr>
            <a:r>
              <a:rPr lang="en-US" sz="2000" dirty="0"/>
              <a:t>The ROC score of DenseNet-121 is 0.96.</a:t>
            </a:r>
          </a:p>
          <a:p>
            <a:pPr marL="342900" indent="-342900">
              <a:buFont typeface="Arial" panose="020B0604020202020204" pitchFamily="34" charset="0"/>
              <a:buChar char="•"/>
            </a:pPr>
            <a:endParaRPr lang="en-US" sz="2000" dirty="0"/>
          </a:p>
        </p:txBody>
      </p:sp>
      <p:cxnSp>
        <p:nvCxnSpPr>
          <p:cNvPr id="34" name="Straight Connector 19">
            <a:extLst>
              <a:ext uri="{FF2B5EF4-FFF2-40B4-BE49-F238E27FC236}">
                <a16:creationId xmlns:a16="http://schemas.microsoft.com/office/drawing/2014/main" id="{38045D80-B59B-4760-8DF9-AECD53044DA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325564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EF7095A-0D88-6957-D40A-21C322CCCAE5}"/>
              </a:ext>
            </a:extLst>
          </p:cNvPr>
          <p:cNvSpPr>
            <a:spLocks noGrp="1"/>
          </p:cNvSpPr>
          <p:nvPr>
            <p:ph type="title"/>
          </p:nvPr>
        </p:nvSpPr>
        <p:spPr>
          <a:xfrm>
            <a:off x="482601" y="865128"/>
            <a:ext cx="5613398" cy="5261895"/>
          </a:xfrm>
        </p:spPr>
        <p:txBody>
          <a:bodyPr anchor="ctr">
            <a:normAutofit/>
          </a:bodyPr>
          <a:lstStyle/>
          <a:p>
            <a:r>
              <a:rPr lang="en-IN" dirty="0"/>
              <a:t>Future Scope</a:t>
            </a:r>
          </a:p>
        </p:txBody>
      </p:sp>
      <p:cxnSp>
        <p:nvCxnSpPr>
          <p:cNvPr id="11" name="Straight Connector 10">
            <a:extLst>
              <a:ext uri="{FF2B5EF4-FFF2-40B4-BE49-F238E27FC236}">
                <a16:creationId xmlns:a16="http://schemas.microsoft.com/office/drawing/2014/main" id="{671B74E7-4838-4A57-A093-7ECD0A0CF3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164B30CE-C2B6-406B-921A-5A1BAAD877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5" name="Content Placeholder 2">
            <a:extLst>
              <a:ext uri="{FF2B5EF4-FFF2-40B4-BE49-F238E27FC236}">
                <a16:creationId xmlns:a16="http://schemas.microsoft.com/office/drawing/2014/main" id="{3282867D-C0DF-E152-4380-1FFDC27DD28E}"/>
              </a:ext>
            </a:extLst>
          </p:cNvPr>
          <p:cNvGraphicFramePr>
            <a:graphicFrameLocks noGrp="1"/>
          </p:cNvGraphicFramePr>
          <p:nvPr>
            <p:ph idx="1"/>
            <p:extLst>
              <p:ext uri="{D42A27DB-BD31-4B8C-83A1-F6EECF244321}">
                <p14:modId xmlns:p14="http://schemas.microsoft.com/office/powerpoint/2010/main" val="1595080404"/>
              </p:ext>
            </p:extLst>
          </p:nvPr>
        </p:nvGraphicFramePr>
        <p:xfrm>
          <a:off x="6165356" y="865127"/>
          <a:ext cx="5464315" cy="52618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043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EE7D-CFB8-FCA9-5B74-DFA9198E62B0}"/>
              </a:ext>
            </a:extLst>
          </p:cNvPr>
          <p:cNvSpPr>
            <a:spLocks noGrp="1"/>
          </p:cNvSpPr>
          <p:nvPr>
            <p:ph type="title"/>
          </p:nvPr>
        </p:nvSpPr>
        <p:spPr>
          <a:xfrm>
            <a:off x="482600" y="714248"/>
            <a:ext cx="10634472" cy="931672"/>
          </a:xfrm>
        </p:spPr>
        <p:txBody>
          <a:bodyPr/>
          <a:lstStyle/>
          <a:p>
            <a:r>
              <a:rPr lang="en-IN" dirty="0"/>
              <a:t>References</a:t>
            </a:r>
          </a:p>
        </p:txBody>
      </p:sp>
      <p:sp>
        <p:nvSpPr>
          <p:cNvPr id="3" name="Content Placeholder 2">
            <a:extLst>
              <a:ext uri="{FF2B5EF4-FFF2-40B4-BE49-F238E27FC236}">
                <a16:creationId xmlns:a16="http://schemas.microsoft.com/office/drawing/2014/main" id="{F98FE31B-C458-C8D2-0E83-4022CEC5314F}"/>
              </a:ext>
            </a:extLst>
          </p:cNvPr>
          <p:cNvSpPr>
            <a:spLocks noGrp="1"/>
          </p:cNvSpPr>
          <p:nvPr>
            <p:ph idx="1"/>
          </p:nvPr>
        </p:nvSpPr>
        <p:spPr>
          <a:xfrm>
            <a:off x="482600" y="1798320"/>
            <a:ext cx="10506991" cy="4345432"/>
          </a:xfrm>
        </p:spPr>
        <p:txBody>
          <a:bodyPr>
            <a:normAutofit lnSpcReduction="10000"/>
          </a:bodyPr>
          <a:lstStyle/>
          <a:p>
            <a:r>
              <a:rPr lang="en-IN" sz="1400" dirty="0"/>
              <a:t>GHADEKAR, P., KHANDELWAL, A., ROY, P., GAWAS, A. &amp; JOSHI, C. 2021. Histopathological Cancer Detection using Deep Learning. </a:t>
            </a:r>
            <a:r>
              <a:rPr lang="en-IN" sz="1400" i="1" dirty="0"/>
              <a:t>2021 International Conference on Artificial Intelligence and Machine Vision (AIMV).</a:t>
            </a:r>
          </a:p>
          <a:p>
            <a:r>
              <a:rPr lang="en-IN" sz="1400" dirty="0"/>
              <a:t>SUN, Y., HAMZAH, F. A. B. &amp; MOCHIZUKI, B. 2020. Optimized Light-Weight Convolutional Neural Networks for Histopathologic Cancer Detection. </a:t>
            </a:r>
            <a:r>
              <a:rPr lang="en-US" sz="1400" i="1" dirty="0"/>
              <a:t>IEEE 2nd Global Conference on Life Sciences and Technologies.</a:t>
            </a:r>
          </a:p>
          <a:p>
            <a:r>
              <a:rPr lang="en-US" sz="1400" dirty="0"/>
              <a:t>VAN DER LAAK, J., LITJENS, G. &amp; CIOMPI, F. 2021. Deep learning in histopathology: the path to the clinic. </a:t>
            </a:r>
            <a:r>
              <a:rPr lang="en-US" sz="1400" i="1" dirty="0"/>
              <a:t>Nat Med,</a:t>
            </a:r>
            <a:r>
              <a:rPr lang="en-US" sz="1400" dirty="0"/>
              <a:t> 27</a:t>
            </a:r>
            <a:r>
              <a:rPr lang="en-US" sz="1400" b="1" dirty="0"/>
              <a:t>,</a:t>
            </a:r>
            <a:r>
              <a:rPr lang="en-US" sz="1400" dirty="0"/>
              <a:t> 775-784.</a:t>
            </a:r>
          </a:p>
          <a:p>
            <a:r>
              <a:rPr lang="en-US" sz="1400" dirty="0"/>
              <a:t>JAISWAL, A. K., PANSHIN, I., SHULKIN, D., ANEJA, N. &amp; ABRAMOV, S. 2019. Semi-Supervised Learning for Cancer Detection of Lymph Node Metastases.</a:t>
            </a:r>
          </a:p>
          <a:p>
            <a:r>
              <a:rPr lang="en-US" sz="1400" dirty="0"/>
              <a:t>AGRAWAL, S. K. 2021. Metrics to Evaluate your Classification Model to take the right decisions. </a:t>
            </a:r>
            <a:r>
              <a:rPr lang="en-US" sz="1400" i="1" dirty="0"/>
              <a:t>Analytics Vidhya </a:t>
            </a:r>
            <a:r>
              <a:rPr lang="en-US" sz="1400" dirty="0"/>
              <a:t>[Online]. Available from: https://www.analyticsvidhya.com/blog/2021/07/metrics-to-evaluate-your-classification-model-to-take-the-right-decisions/.</a:t>
            </a:r>
          </a:p>
          <a:p>
            <a:r>
              <a:rPr lang="en-US" sz="1400" dirty="0"/>
              <a:t>EHTESHAMI BEJNORDI, B., VETA, M., JOHANNES VAN DIEST, P., VAN GINNEKEN, B., KARSSEMEIJER, N., LITJENS, G., VAN DER LAAK, J. A. W. M. &amp; CONSORTIUM, A. T. C. 2017. Diagnostic Assessment of Deep Learning Algorithms for Detection of Lymph Node Metastases in Women With Breast Cancer. </a:t>
            </a:r>
            <a:r>
              <a:rPr lang="en-US" sz="1400" i="1" dirty="0"/>
              <a:t>JAMA,</a:t>
            </a:r>
            <a:r>
              <a:rPr lang="en-US" sz="1400" dirty="0"/>
              <a:t> 318</a:t>
            </a:r>
            <a:r>
              <a:rPr lang="en-US" sz="1400" b="1" dirty="0"/>
              <a:t>,</a:t>
            </a:r>
            <a:r>
              <a:rPr lang="en-US" sz="1400" dirty="0"/>
              <a:t> 2199-2210.</a:t>
            </a:r>
          </a:p>
          <a:p>
            <a:r>
              <a:rPr lang="en-US" sz="1400" dirty="0"/>
              <a:t>GOLDEN, J. A. 2017. Deep Learning Algorithms for Detection of Lymph Node Metastases From Breast Cancer: Helping Artificial Intelligence Be Seen. </a:t>
            </a:r>
            <a:r>
              <a:rPr lang="en-US" sz="1400" i="1" dirty="0"/>
              <a:t>JAMA,</a:t>
            </a:r>
            <a:r>
              <a:rPr lang="en-US" sz="1400" dirty="0"/>
              <a:t> 318</a:t>
            </a:r>
            <a:r>
              <a:rPr lang="en-US" sz="1400" b="1" dirty="0"/>
              <a:t>,</a:t>
            </a:r>
            <a:r>
              <a:rPr lang="en-US" sz="1400" dirty="0"/>
              <a:t> 2184-2186.</a:t>
            </a:r>
          </a:p>
          <a:p>
            <a:r>
              <a:rPr lang="en-US" sz="1400" dirty="0"/>
              <a:t>WHO. 2022. Cancer. Available from: https://www.who.int/news-room/fact-sheets/detail/cancer#:~:text=Key%20facts,and%20rectum%20and%20prostate%20cancers.%20[Accessed].</a:t>
            </a:r>
          </a:p>
          <a:p>
            <a:endParaRPr lang="en-US" sz="1400" b="1" dirty="0"/>
          </a:p>
          <a:p>
            <a:endParaRPr lang="en-US" sz="1400" b="1" dirty="0"/>
          </a:p>
          <a:p>
            <a:endParaRPr lang="en-IN" sz="1400" dirty="0"/>
          </a:p>
          <a:p>
            <a:endParaRPr lang="en-IN" sz="1400" dirty="0"/>
          </a:p>
        </p:txBody>
      </p:sp>
    </p:spTree>
    <p:extLst>
      <p:ext uri="{BB962C8B-B14F-4D97-AF65-F5344CB8AC3E}">
        <p14:creationId xmlns:p14="http://schemas.microsoft.com/office/powerpoint/2010/main" val="1380046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8B7ED41-F3D7-4286-AD0B-B4A216D7E1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409" y="489853"/>
            <a:ext cx="6186871" cy="5858102"/>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58235-9E14-8705-7AB0-FB3507A92F5F}"/>
              </a:ext>
            </a:extLst>
          </p:cNvPr>
          <p:cNvSpPr>
            <a:spLocks noGrp="1"/>
          </p:cNvSpPr>
          <p:nvPr>
            <p:ph type="title"/>
          </p:nvPr>
        </p:nvSpPr>
        <p:spPr>
          <a:xfrm>
            <a:off x="482601" y="976152"/>
            <a:ext cx="5613399" cy="5024920"/>
          </a:xfrm>
        </p:spPr>
        <p:txBody>
          <a:bodyPr anchor="ctr">
            <a:normAutofit/>
          </a:bodyPr>
          <a:lstStyle/>
          <a:p>
            <a:r>
              <a:rPr lang="en-IN"/>
              <a:t>Contents</a:t>
            </a:r>
          </a:p>
        </p:txBody>
      </p:sp>
      <p:cxnSp>
        <p:nvCxnSpPr>
          <p:cNvPr id="12" name="Straight Connector 11">
            <a:extLst>
              <a:ext uri="{FF2B5EF4-FFF2-40B4-BE49-F238E27FC236}">
                <a16:creationId xmlns:a16="http://schemas.microsoft.com/office/drawing/2014/main" id="{C14F7EC0-B8AC-4E93-A415-71AF71B12A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4"/>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9870877C-61C0-7679-B1A4-7995C8EE38AD}"/>
              </a:ext>
            </a:extLst>
          </p:cNvPr>
          <p:cNvSpPr>
            <a:spLocks noGrp="1"/>
          </p:cNvSpPr>
          <p:nvPr>
            <p:ph idx="1"/>
          </p:nvPr>
        </p:nvSpPr>
        <p:spPr>
          <a:xfrm>
            <a:off x="6997624" y="976158"/>
            <a:ext cx="4440589" cy="5024931"/>
          </a:xfrm>
        </p:spPr>
        <p:txBody>
          <a:bodyPr anchor="ctr">
            <a:normAutofit/>
          </a:bodyPr>
          <a:lstStyle/>
          <a:p>
            <a:pPr marL="342900" indent="-342900">
              <a:lnSpc>
                <a:spcPct val="90000"/>
              </a:lnSpc>
              <a:buFont typeface="Arial" panose="020B0604020202020204" pitchFamily="34" charset="0"/>
              <a:buChar char="•"/>
            </a:pPr>
            <a:r>
              <a:rPr lang="en-IN" sz="1700" dirty="0"/>
              <a:t>Introduction</a:t>
            </a:r>
          </a:p>
          <a:p>
            <a:pPr marL="342900" indent="-342900">
              <a:lnSpc>
                <a:spcPct val="90000"/>
              </a:lnSpc>
              <a:buFont typeface="Arial" panose="020B0604020202020204" pitchFamily="34" charset="0"/>
              <a:buChar char="•"/>
            </a:pPr>
            <a:r>
              <a:rPr lang="en-IN" sz="1700" dirty="0"/>
              <a:t>Motivation</a:t>
            </a:r>
          </a:p>
          <a:p>
            <a:pPr marL="342900" indent="-342900">
              <a:lnSpc>
                <a:spcPct val="90000"/>
              </a:lnSpc>
              <a:buFont typeface="Arial" panose="020B0604020202020204" pitchFamily="34" charset="0"/>
              <a:buChar char="•"/>
            </a:pPr>
            <a:r>
              <a:rPr lang="en-IN" sz="1700" dirty="0"/>
              <a:t>Previous Studies</a:t>
            </a:r>
          </a:p>
          <a:p>
            <a:pPr marL="342900" indent="-342900">
              <a:lnSpc>
                <a:spcPct val="90000"/>
              </a:lnSpc>
              <a:buFont typeface="Arial" panose="020B0604020202020204" pitchFamily="34" charset="0"/>
              <a:buChar char="•"/>
            </a:pPr>
            <a:r>
              <a:rPr lang="en-IN" sz="1700" dirty="0"/>
              <a:t>Dataset</a:t>
            </a:r>
          </a:p>
          <a:p>
            <a:pPr marL="342900" indent="-342900">
              <a:lnSpc>
                <a:spcPct val="90000"/>
              </a:lnSpc>
              <a:buFont typeface="Arial" panose="020B0604020202020204" pitchFamily="34" charset="0"/>
              <a:buChar char="•"/>
            </a:pPr>
            <a:r>
              <a:rPr lang="en-IN" sz="1700" dirty="0"/>
              <a:t>Data Exploration &amp; Preparation</a:t>
            </a:r>
          </a:p>
          <a:p>
            <a:pPr marL="342900" indent="-342900">
              <a:lnSpc>
                <a:spcPct val="90000"/>
              </a:lnSpc>
              <a:buFont typeface="Arial" panose="020B0604020202020204" pitchFamily="34" charset="0"/>
              <a:buChar char="•"/>
            </a:pPr>
            <a:r>
              <a:rPr lang="en-IN" sz="1700" dirty="0"/>
              <a:t>Image Normalization &amp; Augmentation</a:t>
            </a:r>
          </a:p>
          <a:p>
            <a:pPr marL="342900" indent="-342900">
              <a:lnSpc>
                <a:spcPct val="90000"/>
              </a:lnSpc>
              <a:buFont typeface="Arial" panose="020B0604020202020204" pitchFamily="34" charset="0"/>
              <a:buChar char="•"/>
            </a:pPr>
            <a:r>
              <a:rPr lang="en-IN" sz="1700" dirty="0"/>
              <a:t>Modelling</a:t>
            </a:r>
          </a:p>
          <a:p>
            <a:pPr marL="342900" indent="-342900">
              <a:lnSpc>
                <a:spcPct val="90000"/>
              </a:lnSpc>
              <a:buFont typeface="Arial" panose="020B0604020202020204" pitchFamily="34" charset="0"/>
              <a:buChar char="•"/>
            </a:pPr>
            <a:r>
              <a:rPr lang="en-IN" sz="1700" dirty="0"/>
              <a:t>Evaluation Metrics</a:t>
            </a:r>
          </a:p>
          <a:p>
            <a:pPr marL="342900" indent="-342900">
              <a:lnSpc>
                <a:spcPct val="90000"/>
              </a:lnSpc>
              <a:buFont typeface="Arial" panose="020B0604020202020204" pitchFamily="34" charset="0"/>
              <a:buChar char="•"/>
            </a:pPr>
            <a:r>
              <a:rPr lang="en-IN" sz="1700" dirty="0"/>
              <a:t>Confusion Matrix for DenseNet-121</a:t>
            </a:r>
          </a:p>
          <a:p>
            <a:pPr marL="342900" indent="-342900">
              <a:lnSpc>
                <a:spcPct val="90000"/>
              </a:lnSpc>
              <a:buFont typeface="Arial" panose="020B0604020202020204" pitchFamily="34" charset="0"/>
              <a:buChar char="•"/>
            </a:pPr>
            <a:r>
              <a:rPr lang="en-IN" sz="1700" dirty="0"/>
              <a:t>Classification Report for DenseNet-121</a:t>
            </a:r>
          </a:p>
          <a:p>
            <a:pPr marL="342900" indent="-342900">
              <a:lnSpc>
                <a:spcPct val="90000"/>
              </a:lnSpc>
              <a:buFont typeface="Arial" panose="020B0604020202020204" pitchFamily="34" charset="0"/>
              <a:buChar char="•"/>
            </a:pPr>
            <a:r>
              <a:rPr lang="en-IN" sz="1700" dirty="0"/>
              <a:t>ROC Graphs for DenseNet-121</a:t>
            </a:r>
          </a:p>
          <a:p>
            <a:pPr marL="342900" indent="-342900">
              <a:lnSpc>
                <a:spcPct val="90000"/>
              </a:lnSpc>
              <a:buFont typeface="Arial" panose="020B0604020202020204" pitchFamily="34" charset="0"/>
              <a:buChar char="•"/>
            </a:pPr>
            <a:r>
              <a:rPr lang="en-IN" sz="1700" dirty="0"/>
              <a:t>Conclusion</a:t>
            </a:r>
          </a:p>
          <a:p>
            <a:pPr marL="342900" indent="-342900">
              <a:lnSpc>
                <a:spcPct val="90000"/>
              </a:lnSpc>
              <a:buFont typeface="Arial" panose="020B0604020202020204" pitchFamily="34" charset="0"/>
              <a:buChar char="•"/>
            </a:pPr>
            <a:r>
              <a:rPr lang="en-IN" sz="1700" dirty="0"/>
              <a:t>Future Scope</a:t>
            </a:r>
          </a:p>
          <a:p>
            <a:pPr marL="342900" indent="-342900">
              <a:lnSpc>
                <a:spcPct val="90000"/>
              </a:lnSpc>
              <a:buFont typeface="Arial" panose="020B0604020202020204" pitchFamily="34" charset="0"/>
              <a:buChar char="•"/>
            </a:pPr>
            <a:r>
              <a:rPr lang="en-IN" sz="1700" dirty="0"/>
              <a:t>References</a:t>
            </a:r>
          </a:p>
          <a:p>
            <a:pPr marL="342900" indent="-342900">
              <a:lnSpc>
                <a:spcPct val="90000"/>
              </a:lnSpc>
              <a:buFont typeface="Arial" panose="020B0604020202020204" pitchFamily="34" charset="0"/>
              <a:buChar char="•"/>
            </a:pPr>
            <a:endParaRPr lang="en-IN" sz="1700" dirty="0"/>
          </a:p>
          <a:p>
            <a:pPr marL="342900" indent="-342900">
              <a:lnSpc>
                <a:spcPct val="90000"/>
              </a:lnSpc>
              <a:buFont typeface="Arial" panose="020B0604020202020204" pitchFamily="34" charset="0"/>
              <a:buChar char="•"/>
            </a:pPr>
            <a:endParaRPr lang="en-IN" sz="1700" dirty="0"/>
          </a:p>
        </p:txBody>
      </p:sp>
      <p:cxnSp>
        <p:nvCxnSpPr>
          <p:cNvPr id="14" name="Straight Connector 13">
            <a:extLst>
              <a:ext uri="{FF2B5EF4-FFF2-40B4-BE49-F238E27FC236}">
                <a16:creationId xmlns:a16="http://schemas.microsoft.com/office/drawing/2014/main" id="{A6F0AD64-835F-42E2-B4C7-47A77348AB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90595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F364C-55D2-013F-4821-3D57AC137936}"/>
              </a:ext>
            </a:extLst>
          </p:cNvPr>
          <p:cNvSpPr>
            <a:spLocks noGrp="1"/>
          </p:cNvSpPr>
          <p:nvPr>
            <p:ph type="title"/>
          </p:nvPr>
        </p:nvSpPr>
        <p:spPr>
          <a:xfrm>
            <a:off x="482600" y="793213"/>
            <a:ext cx="5131122" cy="954564"/>
          </a:xfrm>
        </p:spPr>
        <p:txBody>
          <a:bodyPr/>
          <a:lstStyle/>
          <a:p>
            <a:r>
              <a:rPr lang="en-IN"/>
              <a:t>Introduction</a:t>
            </a:r>
            <a:endParaRPr lang="en-IN" dirty="0"/>
          </a:p>
        </p:txBody>
      </p:sp>
      <p:graphicFrame>
        <p:nvGraphicFramePr>
          <p:cNvPr id="6" name="Content Placeholder 2">
            <a:extLst>
              <a:ext uri="{FF2B5EF4-FFF2-40B4-BE49-F238E27FC236}">
                <a16:creationId xmlns:a16="http://schemas.microsoft.com/office/drawing/2014/main" id="{A1BB7625-1A26-6A11-0F2D-214E2E2725BB}"/>
              </a:ext>
            </a:extLst>
          </p:cNvPr>
          <p:cNvGraphicFramePr>
            <a:graphicFrameLocks noGrp="1"/>
          </p:cNvGraphicFramePr>
          <p:nvPr>
            <p:ph idx="1"/>
            <p:extLst>
              <p:ext uri="{D42A27DB-BD31-4B8C-83A1-F6EECF244321}">
                <p14:modId xmlns:p14="http://schemas.microsoft.com/office/powerpoint/2010/main" val="1138725584"/>
              </p:ext>
            </p:extLst>
          </p:nvPr>
        </p:nvGraphicFramePr>
        <p:xfrm>
          <a:off x="482600" y="2060294"/>
          <a:ext cx="11173106" cy="38192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99664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BEE4C-09B3-E80E-B305-B7582BD9AB56}"/>
              </a:ext>
            </a:extLst>
          </p:cNvPr>
          <p:cNvSpPr>
            <a:spLocks noGrp="1"/>
          </p:cNvSpPr>
          <p:nvPr>
            <p:ph type="title"/>
          </p:nvPr>
        </p:nvSpPr>
        <p:spPr>
          <a:xfrm>
            <a:off x="482600" y="596443"/>
            <a:ext cx="10634472" cy="1174483"/>
          </a:xfrm>
        </p:spPr>
        <p:txBody>
          <a:bodyPr/>
          <a:lstStyle/>
          <a:p>
            <a:r>
              <a:rPr lang="en-IN" dirty="0" err="1"/>
              <a:t>Cont</a:t>
            </a:r>
            <a:r>
              <a:rPr lang="en-IN" dirty="0"/>
              <a:t>….</a:t>
            </a:r>
          </a:p>
        </p:txBody>
      </p:sp>
      <p:graphicFrame>
        <p:nvGraphicFramePr>
          <p:cNvPr id="6" name="Content Placeholder 2">
            <a:extLst>
              <a:ext uri="{FF2B5EF4-FFF2-40B4-BE49-F238E27FC236}">
                <a16:creationId xmlns:a16="http://schemas.microsoft.com/office/drawing/2014/main" id="{B0541265-661D-46AC-D6A1-D3A7985F57EF}"/>
              </a:ext>
            </a:extLst>
          </p:cNvPr>
          <p:cNvGraphicFramePr>
            <a:graphicFrameLocks noGrp="1"/>
          </p:cNvGraphicFramePr>
          <p:nvPr>
            <p:ph idx="1"/>
          </p:nvPr>
        </p:nvGraphicFramePr>
        <p:xfrm>
          <a:off x="482600" y="2002420"/>
          <a:ext cx="10964762" cy="30846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45662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E18D5F1-911E-4BCF-9AF0-F3A54D7C0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C84EE41-863A-4DE9-9A51-4F014D681F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416" y="485369"/>
            <a:ext cx="11147071" cy="2460838"/>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E3B1F-F413-01FE-09CB-2D35C93249B8}"/>
              </a:ext>
            </a:extLst>
          </p:cNvPr>
          <p:cNvSpPr>
            <a:spLocks noGrp="1"/>
          </p:cNvSpPr>
          <p:nvPr>
            <p:ph type="title"/>
          </p:nvPr>
        </p:nvSpPr>
        <p:spPr>
          <a:xfrm>
            <a:off x="482601" y="976160"/>
            <a:ext cx="10361960" cy="1493871"/>
          </a:xfrm>
        </p:spPr>
        <p:txBody>
          <a:bodyPr>
            <a:normAutofit/>
          </a:bodyPr>
          <a:lstStyle/>
          <a:p>
            <a:r>
              <a:rPr lang="en-IN" dirty="0"/>
              <a:t>Motivation</a:t>
            </a:r>
          </a:p>
        </p:txBody>
      </p:sp>
      <p:cxnSp>
        <p:nvCxnSpPr>
          <p:cNvPr id="13" name="Straight Connector 12">
            <a:extLst>
              <a:ext uri="{FF2B5EF4-FFF2-40B4-BE49-F238E27FC236}">
                <a16:creationId xmlns:a16="http://schemas.microsoft.com/office/drawing/2014/main" id="{00850E05-3320-4817-99CE-D56547FCA8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8990BBA-8A0B-4EF5-A122-0815DEC194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DA9946C-C93A-4350-AC54-937723F6B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5" name="Content Placeholder 2">
            <a:extLst>
              <a:ext uri="{FF2B5EF4-FFF2-40B4-BE49-F238E27FC236}">
                <a16:creationId xmlns:a16="http://schemas.microsoft.com/office/drawing/2014/main" id="{D8B80F85-AAAB-DA2A-48E7-4B1E3B9384A8}"/>
              </a:ext>
            </a:extLst>
          </p:cNvPr>
          <p:cNvGraphicFramePr>
            <a:graphicFrameLocks noGrp="1"/>
          </p:cNvGraphicFramePr>
          <p:nvPr>
            <p:ph idx="1"/>
            <p:extLst>
              <p:ext uri="{D42A27DB-BD31-4B8C-83A1-F6EECF244321}">
                <p14:modId xmlns:p14="http://schemas.microsoft.com/office/powerpoint/2010/main" val="795013744"/>
              </p:ext>
            </p:extLst>
          </p:nvPr>
        </p:nvGraphicFramePr>
        <p:xfrm>
          <a:off x="393540" y="3098800"/>
          <a:ext cx="11232948" cy="29084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440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A458B-2A97-D411-AC5B-7A283BB75D97}"/>
              </a:ext>
            </a:extLst>
          </p:cNvPr>
          <p:cNvSpPr>
            <a:spLocks noGrp="1"/>
          </p:cNvSpPr>
          <p:nvPr>
            <p:ph type="title"/>
          </p:nvPr>
        </p:nvSpPr>
        <p:spPr>
          <a:xfrm>
            <a:off x="482600" y="664643"/>
            <a:ext cx="10634472" cy="1200016"/>
          </a:xfrm>
        </p:spPr>
        <p:txBody>
          <a:bodyPr/>
          <a:lstStyle/>
          <a:p>
            <a:r>
              <a:rPr lang="en-IN" dirty="0"/>
              <a:t>Previous Studies</a:t>
            </a:r>
          </a:p>
        </p:txBody>
      </p:sp>
      <p:sp>
        <p:nvSpPr>
          <p:cNvPr id="3" name="Content Placeholder 2">
            <a:extLst>
              <a:ext uri="{FF2B5EF4-FFF2-40B4-BE49-F238E27FC236}">
                <a16:creationId xmlns:a16="http://schemas.microsoft.com/office/drawing/2014/main" id="{8845EFB2-6911-15B7-8D4E-049012C74068}"/>
              </a:ext>
            </a:extLst>
          </p:cNvPr>
          <p:cNvSpPr>
            <a:spLocks noGrp="1"/>
          </p:cNvSpPr>
          <p:nvPr>
            <p:ph idx="1"/>
          </p:nvPr>
        </p:nvSpPr>
        <p:spPr>
          <a:xfrm>
            <a:off x="482600" y="2013995"/>
            <a:ext cx="10506991" cy="4179362"/>
          </a:xfrm>
        </p:spPr>
        <p:txBody>
          <a:bodyPr/>
          <a:lstStyle/>
          <a:p>
            <a:endParaRPr lang="en-IN" dirty="0"/>
          </a:p>
          <a:p>
            <a:endParaRPr lang="en-IN" dirty="0"/>
          </a:p>
        </p:txBody>
      </p:sp>
      <p:graphicFrame>
        <p:nvGraphicFramePr>
          <p:cNvPr id="4" name="Table 4">
            <a:extLst>
              <a:ext uri="{FF2B5EF4-FFF2-40B4-BE49-F238E27FC236}">
                <a16:creationId xmlns:a16="http://schemas.microsoft.com/office/drawing/2014/main" id="{A2F9880B-6B66-6324-8A9F-EAC3CF63EA38}"/>
              </a:ext>
            </a:extLst>
          </p:cNvPr>
          <p:cNvGraphicFramePr>
            <a:graphicFrameLocks noGrp="1"/>
          </p:cNvGraphicFramePr>
          <p:nvPr>
            <p:extLst>
              <p:ext uri="{D42A27DB-BD31-4B8C-83A1-F6EECF244321}">
                <p14:modId xmlns:p14="http://schemas.microsoft.com/office/powerpoint/2010/main" val="1876833957"/>
              </p:ext>
            </p:extLst>
          </p:nvPr>
        </p:nvGraphicFramePr>
        <p:xfrm>
          <a:off x="1709808" y="2489200"/>
          <a:ext cx="8772384" cy="2660226"/>
        </p:xfrm>
        <a:graphic>
          <a:graphicData uri="http://schemas.openxmlformats.org/drawingml/2006/table">
            <a:tbl>
              <a:tblPr firstRow="1" bandRow="1">
                <a:tableStyleId>{5C22544A-7EE6-4342-B048-85BDC9FD1C3A}</a:tableStyleId>
              </a:tblPr>
              <a:tblGrid>
                <a:gridCol w="2193096">
                  <a:extLst>
                    <a:ext uri="{9D8B030D-6E8A-4147-A177-3AD203B41FA5}">
                      <a16:colId xmlns:a16="http://schemas.microsoft.com/office/drawing/2014/main" val="2067023157"/>
                    </a:ext>
                  </a:extLst>
                </a:gridCol>
                <a:gridCol w="2193096">
                  <a:extLst>
                    <a:ext uri="{9D8B030D-6E8A-4147-A177-3AD203B41FA5}">
                      <a16:colId xmlns:a16="http://schemas.microsoft.com/office/drawing/2014/main" val="1268858943"/>
                    </a:ext>
                  </a:extLst>
                </a:gridCol>
                <a:gridCol w="2193096">
                  <a:extLst>
                    <a:ext uri="{9D8B030D-6E8A-4147-A177-3AD203B41FA5}">
                      <a16:colId xmlns:a16="http://schemas.microsoft.com/office/drawing/2014/main" val="393288912"/>
                    </a:ext>
                  </a:extLst>
                </a:gridCol>
                <a:gridCol w="2193096">
                  <a:extLst>
                    <a:ext uri="{9D8B030D-6E8A-4147-A177-3AD203B41FA5}">
                      <a16:colId xmlns:a16="http://schemas.microsoft.com/office/drawing/2014/main" val="1863305472"/>
                    </a:ext>
                  </a:extLst>
                </a:gridCol>
              </a:tblGrid>
              <a:tr h="801886">
                <a:tc>
                  <a:txBody>
                    <a:bodyPr/>
                    <a:lstStyle/>
                    <a:p>
                      <a:r>
                        <a:rPr lang="en-IN" dirty="0"/>
                        <a:t>Models</a:t>
                      </a:r>
                    </a:p>
                  </a:txBody>
                  <a:tcPr/>
                </a:tc>
                <a:tc>
                  <a:txBody>
                    <a:bodyPr/>
                    <a:lstStyle/>
                    <a:p>
                      <a:r>
                        <a:rPr lang="en-IN" dirty="0"/>
                        <a:t>Activation Function </a:t>
                      </a:r>
                    </a:p>
                  </a:txBody>
                  <a:tcPr/>
                </a:tc>
                <a:tc>
                  <a:txBody>
                    <a:bodyPr/>
                    <a:lstStyle/>
                    <a:p>
                      <a:r>
                        <a:rPr lang="en-IN" dirty="0"/>
                        <a:t>Optimization Algorithm</a:t>
                      </a:r>
                    </a:p>
                  </a:txBody>
                  <a:tcPr/>
                </a:tc>
                <a:tc>
                  <a:txBody>
                    <a:bodyPr/>
                    <a:lstStyle/>
                    <a:p>
                      <a:r>
                        <a:rPr lang="en-IN" dirty="0"/>
                        <a:t>Testing Accuracy</a:t>
                      </a:r>
                    </a:p>
                  </a:txBody>
                  <a:tcPr/>
                </a:tc>
                <a:extLst>
                  <a:ext uri="{0D108BD9-81ED-4DB2-BD59-A6C34878D82A}">
                    <a16:rowId xmlns:a16="http://schemas.microsoft.com/office/drawing/2014/main" val="1819345598"/>
                  </a:ext>
                </a:extLst>
              </a:tr>
              <a:tr h="464585">
                <a:tc>
                  <a:txBody>
                    <a:bodyPr/>
                    <a:lstStyle/>
                    <a:p>
                      <a:r>
                        <a:rPr lang="en-IN" dirty="0"/>
                        <a:t>VGG-19</a:t>
                      </a:r>
                    </a:p>
                  </a:txBody>
                  <a:tcPr/>
                </a:tc>
                <a:tc>
                  <a:txBody>
                    <a:bodyPr/>
                    <a:lstStyle/>
                    <a:p>
                      <a:r>
                        <a:rPr lang="en-IN" dirty="0" err="1"/>
                        <a:t>ReLU</a:t>
                      </a:r>
                      <a:endParaRPr lang="en-IN" dirty="0"/>
                    </a:p>
                  </a:txBody>
                  <a:tcPr/>
                </a:tc>
                <a:tc>
                  <a:txBody>
                    <a:bodyPr/>
                    <a:lstStyle/>
                    <a:p>
                      <a:r>
                        <a:rPr lang="en-IN" dirty="0"/>
                        <a:t>Adam</a:t>
                      </a:r>
                    </a:p>
                  </a:txBody>
                  <a:tcPr/>
                </a:tc>
                <a:tc>
                  <a:txBody>
                    <a:bodyPr/>
                    <a:lstStyle/>
                    <a:p>
                      <a:r>
                        <a:rPr lang="en-IN" dirty="0"/>
                        <a:t>0.9464</a:t>
                      </a:r>
                    </a:p>
                  </a:txBody>
                  <a:tcPr/>
                </a:tc>
                <a:extLst>
                  <a:ext uri="{0D108BD9-81ED-4DB2-BD59-A6C34878D82A}">
                    <a16:rowId xmlns:a16="http://schemas.microsoft.com/office/drawing/2014/main" val="4213131400"/>
                  </a:ext>
                </a:extLst>
              </a:tr>
              <a:tr h="464585">
                <a:tc>
                  <a:txBody>
                    <a:bodyPr/>
                    <a:lstStyle/>
                    <a:p>
                      <a:r>
                        <a:rPr lang="en-IN" dirty="0"/>
                        <a:t>VGG-16</a:t>
                      </a:r>
                    </a:p>
                  </a:txBody>
                  <a:tcPr/>
                </a:tc>
                <a:tc>
                  <a:txBody>
                    <a:bodyPr/>
                    <a:lstStyle/>
                    <a:p>
                      <a:r>
                        <a:rPr lang="en-IN" dirty="0" err="1"/>
                        <a:t>ReLU</a:t>
                      </a:r>
                      <a:endParaRPr lang="en-IN" dirty="0"/>
                    </a:p>
                  </a:txBody>
                  <a:tcPr/>
                </a:tc>
                <a:tc>
                  <a:txBody>
                    <a:bodyPr/>
                    <a:lstStyle/>
                    <a:p>
                      <a:r>
                        <a:rPr lang="en-IN" dirty="0"/>
                        <a:t>Adam</a:t>
                      </a:r>
                    </a:p>
                  </a:txBody>
                  <a:tcPr/>
                </a:tc>
                <a:tc>
                  <a:txBody>
                    <a:bodyPr/>
                    <a:lstStyle/>
                    <a:p>
                      <a:r>
                        <a:rPr lang="en-IN" dirty="0"/>
                        <a:t>0.9794</a:t>
                      </a:r>
                    </a:p>
                  </a:txBody>
                  <a:tcPr/>
                </a:tc>
                <a:extLst>
                  <a:ext uri="{0D108BD9-81ED-4DB2-BD59-A6C34878D82A}">
                    <a16:rowId xmlns:a16="http://schemas.microsoft.com/office/drawing/2014/main" val="781813456"/>
                  </a:ext>
                </a:extLst>
              </a:tr>
              <a:tr h="464585">
                <a:tc>
                  <a:txBody>
                    <a:bodyPr/>
                    <a:lstStyle/>
                    <a:p>
                      <a:r>
                        <a:rPr lang="en-IN" dirty="0"/>
                        <a:t>EfficientNet-B6</a:t>
                      </a:r>
                    </a:p>
                  </a:txBody>
                  <a:tcPr/>
                </a:tc>
                <a:tc>
                  <a:txBody>
                    <a:bodyPr/>
                    <a:lstStyle/>
                    <a:p>
                      <a:r>
                        <a:rPr lang="en-IN" dirty="0"/>
                        <a:t>Mish</a:t>
                      </a:r>
                    </a:p>
                  </a:txBody>
                  <a:tcPr/>
                </a:tc>
                <a:tc>
                  <a:txBody>
                    <a:bodyPr/>
                    <a:lstStyle/>
                    <a:p>
                      <a:r>
                        <a:rPr lang="en-IN" dirty="0" err="1"/>
                        <a:t>Radam</a:t>
                      </a:r>
                      <a:endParaRPr lang="en-IN" dirty="0"/>
                    </a:p>
                  </a:txBody>
                  <a:tcPr/>
                </a:tc>
                <a:tc>
                  <a:txBody>
                    <a:bodyPr/>
                    <a:lstStyle/>
                    <a:p>
                      <a:r>
                        <a:rPr lang="en-IN" dirty="0"/>
                        <a:t>0.9794</a:t>
                      </a:r>
                    </a:p>
                  </a:txBody>
                  <a:tcPr/>
                </a:tc>
                <a:extLst>
                  <a:ext uri="{0D108BD9-81ED-4DB2-BD59-A6C34878D82A}">
                    <a16:rowId xmlns:a16="http://schemas.microsoft.com/office/drawing/2014/main" val="2285952326"/>
                  </a:ext>
                </a:extLst>
              </a:tr>
              <a:tr h="464585">
                <a:tc>
                  <a:txBody>
                    <a:bodyPr/>
                    <a:lstStyle/>
                    <a:p>
                      <a:r>
                        <a:rPr lang="en-IN" dirty="0"/>
                        <a:t>ResNet-50</a:t>
                      </a:r>
                    </a:p>
                  </a:txBody>
                  <a:tcPr/>
                </a:tc>
                <a:tc>
                  <a:txBody>
                    <a:bodyPr/>
                    <a:lstStyle/>
                    <a:p>
                      <a:r>
                        <a:rPr lang="en-IN" dirty="0" err="1"/>
                        <a:t>ReLU</a:t>
                      </a:r>
                      <a:endParaRPr lang="en-IN" dirty="0"/>
                    </a:p>
                  </a:txBody>
                  <a:tcPr/>
                </a:tc>
                <a:tc>
                  <a:txBody>
                    <a:bodyPr/>
                    <a:lstStyle/>
                    <a:p>
                      <a:r>
                        <a:rPr lang="en-IN" dirty="0"/>
                        <a:t>Adam</a:t>
                      </a:r>
                    </a:p>
                  </a:txBody>
                  <a:tcPr/>
                </a:tc>
                <a:tc>
                  <a:txBody>
                    <a:bodyPr/>
                    <a:lstStyle/>
                    <a:p>
                      <a:r>
                        <a:rPr lang="en-IN" dirty="0"/>
                        <a:t>0.9432</a:t>
                      </a:r>
                    </a:p>
                  </a:txBody>
                  <a:tcPr/>
                </a:tc>
                <a:extLst>
                  <a:ext uri="{0D108BD9-81ED-4DB2-BD59-A6C34878D82A}">
                    <a16:rowId xmlns:a16="http://schemas.microsoft.com/office/drawing/2014/main" val="4106258052"/>
                  </a:ext>
                </a:extLst>
              </a:tr>
            </a:tbl>
          </a:graphicData>
        </a:graphic>
      </p:graphicFrame>
    </p:spTree>
    <p:extLst>
      <p:ext uri="{BB962C8B-B14F-4D97-AF65-F5344CB8AC3E}">
        <p14:creationId xmlns:p14="http://schemas.microsoft.com/office/powerpoint/2010/main" val="252735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8E23F-6D67-8682-0551-AEC08ADCA9AC}"/>
              </a:ext>
            </a:extLst>
          </p:cNvPr>
          <p:cNvSpPr>
            <a:spLocks noGrp="1"/>
          </p:cNvSpPr>
          <p:nvPr>
            <p:ph type="title"/>
          </p:nvPr>
        </p:nvSpPr>
        <p:spPr>
          <a:xfrm>
            <a:off x="482600" y="758489"/>
            <a:ext cx="3499091" cy="1162908"/>
          </a:xfrm>
        </p:spPr>
        <p:txBody>
          <a:bodyPr/>
          <a:lstStyle/>
          <a:p>
            <a:r>
              <a:rPr lang="en-IN"/>
              <a:t>Dataset</a:t>
            </a:r>
            <a:endParaRPr lang="en-IN" dirty="0"/>
          </a:p>
        </p:txBody>
      </p:sp>
      <p:graphicFrame>
        <p:nvGraphicFramePr>
          <p:cNvPr id="33" name="Content Placeholder 2">
            <a:extLst>
              <a:ext uri="{FF2B5EF4-FFF2-40B4-BE49-F238E27FC236}">
                <a16:creationId xmlns:a16="http://schemas.microsoft.com/office/drawing/2014/main" id="{269CDCA2-841F-0807-11D0-F25A16CA1CFA}"/>
              </a:ext>
            </a:extLst>
          </p:cNvPr>
          <p:cNvGraphicFramePr>
            <a:graphicFrameLocks noGrp="1"/>
          </p:cNvGraphicFramePr>
          <p:nvPr>
            <p:ph idx="1"/>
          </p:nvPr>
        </p:nvGraphicFramePr>
        <p:xfrm>
          <a:off x="482600" y="2245490"/>
          <a:ext cx="10476345" cy="36288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4908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FA882-AA99-368B-DB2E-DE0BBAC6AE8E}"/>
              </a:ext>
            </a:extLst>
          </p:cNvPr>
          <p:cNvSpPr>
            <a:spLocks noGrp="1"/>
          </p:cNvSpPr>
          <p:nvPr>
            <p:ph type="title"/>
          </p:nvPr>
        </p:nvSpPr>
        <p:spPr>
          <a:xfrm>
            <a:off x="484632" y="726216"/>
            <a:ext cx="4287393" cy="1235407"/>
          </a:xfrm>
        </p:spPr>
        <p:txBody>
          <a:bodyPr/>
          <a:lstStyle/>
          <a:p>
            <a:r>
              <a:rPr lang="en-IN" sz="4000" dirty="0"/>
              <a:t>Data Exploration &amp; Preparation</a:t>
            </a:r>
          </a:p>
        </p:txBody>
      </p:sp>
      <p:pic>
        <p:nvPicPr>
          <p:cNvPr id="5" name="Content Placeholder 4">
            <a:extLst>
              <a:ext uri="{FF2B5EF4-FFF2-40B4-BE49-F238E27FC236}">
                <a16:creationId xmlns:a16="http://schemas.microsoft.com/office/drawing/2014/main" id="{06150BB0-BAD4-65B8-E2E7-3022B56C43E3}"/>
              </a:ext>
            </a:extLst>
          </p:cNvPr>
          <p:cNvPicPr>
            <a:picLocks noGrp="1" noChangeAspect="1"/>
          </p:cNvPicPr>
          <p:nvPr>
            <p:ph idx="1"/>
          </p:nvPr>
        </p:nvPicPr>
        <p:blipFill rotWithShape="1">
          <a:blip r:embed="rId3"/>
          <a:srcRect l="32230" t="20555" r="40660" b="34759"/>
          <a:stretch/>
        </p:blipFill>
        <p:spPr>
          <a:xfrm>
            <a:off x="6927023" y="1343919"/>
            <a:ext cx="4884518" cy="4721215"/>
          </a:xfrm>
        </p:spPr>
      </p:pic>
      <p:graphicFrame>
        <p:nvGraphicFramePr>
          <p:cNvPr id="14" name="Text Placeholder 5">
            <a:extLst>
              <a:ext uri="{FF2B5EF4-FFF2-40B4-BE49-F238E27FC236}">
                <a16:creationId xmlns:a16="http://schemas.microsoft.com/office/drawing/2014/main" id="{8FEF0B7C-23C1-42CB-439E-D6B2F9238E2A}"/>
              </a:ext>
            </a:extLst>
          </p:cNvPr>
          <p:cNvGraphicFramePr/>
          <p:nvPr/>
        </p:nvGraphicFramePr>
        <p:xfrm>
          <a:off x="484632" y="2210765"/>
          <a:ext cx="5522629" cy="365822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74470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3" name="Straight Connector 50">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4" name="Straight Connector 52">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5" name="Straight Connector 54">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66" name="Rectangle 56">
            <a:extLst>
              <a:ext uri="{FF2B5EF4-FFF2-40B4-BE49-F238E27FC236}">
                <a16:creationId xmlns:a16="http://schemas.microsoft.com/office/drawing/2014/main" id="{35F60170-91B4-45F0-B88B-9C07AEC46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26C7D5-5BA3-299E-B243-7624BB7C4B2C}"/>
              </a:ext>
            </a:extLst>
          </p:cNvPr>
          <p:cNvSpPr>
            <a:spLocks noGrp="1"/>
          </p:cNvSpPr>
          <p:nvPr>
            <p:ph type="title"/>
          </p:nvPr>
        </p:nvSpPr>
        <p:spPr>
          <a:xfrm>
            <a:off x="481007" y="702870"/>
            <a:ext cx="5614993" cy="3093468"/>
          </a:xfrm>
        </p:spPr>
        <p:txBody>
          <a:bodyPr vert="horz" lIns="91440" tIns="45720" rIns="91440" bIns="45720" rtlCol="0" anchor="b">
            <a:normAutofit/>
          </a:bodyPr>
          <a:lstStyle/>
          <a:p>
            <a:pPr>
              <a:lnSpc>
                <a:spcPct val="90000"/>
              </a:lnSpc>
            </a:pPr>
            <a:r>
              <a:rPr lang="en-US" sz="5600"/>
              <a:t>Image Normalisation &amp; Augmentation</a:t>
            </a:r>
          </a:p>
        </p:txBody>
      </p:sp>
      <p:cxnSp>
        <p:nvCxnSpPr>
          <p:cNvPr id="67" name="Straight Connector 58">
            <a:extLst>
              <a:ext uri="{FF2B5EF4-FFF2-40B4-BE49-F238E27FC236}">
                <a16:creationId xmlns:a16="http://schemas.microsoft.com/office/drawing/2014/main" id="{82A1AB15-495E-4EE0-98F0-89DD89CD14F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68" name="Straight Connector 60">
            <a:extLst>
              <a:ext uri="{FF2B5EF4-FFF2-40B4-BE49-F238E27FC236}">
                <a16:creationId xmlns:a16="http://schemas.microsoft.com/office/drawing/2014/main" id="{74EEBF2A-B7AF-4EC9-B6F7-BF425E70A0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5" name="Table 5">
            <a:extLst>
              <a:ext uri="{FF2B5EF4-FFF2-40B4-BE49-F238E27FC236}">
                <a16:creationId xmlns:a16="http://schemas.microsoft.com/office/drawing/2014/main" id="{80079CB3-55E7-51B2-BAC5-EBDFA4414819}"/>
              </a:ext>
            </a:extLst>
          </p:cNvPr>
          <p:cNvGraphicFramePr>
            <a:graphicFrameLocks noGrp="1"/>
          </p:cNvGraphicFramePr>
          <p:nvPr>
            <p:extLst>
              <p:ext uri="{D42A27DB-BD31-4B8C-83A1-F6EECF244321}">
                <p14:modId xmlns:p14="http://schemas.microsoft.com/office/powerpoint/2010/main" val="243685035"/>
              </p:ext>
            </p:extLst>
          </p:nvPr>
        </p:nvGraphicFramePr>
        <p:xfrm>
          <a:off x="6634090" y="891252"/>
          <a:ext cx="5019818" cy="4987020"/>
        </p:xfrm>
        <a:graphic>
          <a:graphicData uri="http://schemas.openxmlformats.org/drawingml/2006/table">
            <a:tbl>
              <a:tblPr firstRow="1" bandRow="1">
                <a:tableStyleId>{5C22544A-7EE6-4342-B048-85BDC9FD1C3A}</a:tableStyleId>
              </a:tblPr>
              <a:tblGrid>
                <a:gridCol w="3506140">
                  <a:extLst>
                    <a:ext uri="{9D8B030D-6E8A-4147-A177-3AD203B41FA5}">
                      <a16:colId xmlns:a16="http://schemas.microsoft.com/office/drawing/2014/main" val="2989207426"/>
                    </a:ext>
                  </a:extLst>
                </a:gridCol>
                <a:gridCol w="1513678">
                  <a:extLst>
                    <a:ext uri="{9D8B030D-6E8A-4147-A177-3AD203B41FA5}">
                      <a16:colId xmlns:a16="http://schemas.microsoft.com/office/drawing/2014/main" val="2142376533"/>
                    </a:ext>
                  </a:extLst>
                </a:gridCol>
              </a:tblGrid>
              <a:tr h="498702">
                <a:tc>
                  <a:txBody>
                    <a:bodyPr/>
                    <a:lstStyle/>
                    <a:p>
                      <a:r>
                        <a:rPr lang="en-IN" sz="1800"/>
                        <a:t>Parameters</a:t>
                      </a:r>
                    </a:p>
                  </a:txBody>
                  <a:tcPr marL="89752" marR="89752" marT="44877" marB="44877"/>
                </a:tc>
                <a:tc>
                  <a:txBody>
                    <a:bodyPr/>
                    <a:lstStyle/>
                    <a:p>
                      <a:r>
                        <a:rPr lang="en-IN" sz="1800"/>
                        <a:t>Value Used</a:t>
                      </a:r>
                    </a:p>
                  </a:txBody>
                  <a:tcPr marL="89752" marR="89752" marT="44877" marB="44877"/>
                </a:tc>
                <a:extLst>
                  <a:ext uri="{0D108BD9-81ED-4DB2-BD59-A6C34878D82A}">
                    <a16:rowId xmlns:a16="http://schemas.microsoft.com/office/drawing/2014/main" val="2912834826"/>
                  </a:ext>
                </a:extLst>
              </a:tr>
              <a:tr h="498702">
                <a:tc>
                  <a:txBody>
                    <a:bodyPr/>
                    <a:lstStyle/>
                    <a:p>
                      <a:r>
                        <a:rPr lang="en-US" sz="1800" dirty="0"/>
                        <a:t>Feature wise Std Normalization</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True</a:t>
                      </a:r>
                    </a:p>
                  </a:txBody>
                  <a:tcPr marL="89752" marR="89752" marT="44877" marB="44877"/>
                </a:tc>
                <a:extLst>
                  <a:ext uri="{0D108BD9-81ED-4DB2-BD59-A6C34878D82A}">
                    <a16:rowId xmlns:a16="http://schemas.microsoft.com/office/drawing/2014/main" val="3759491596"/>
                  </a:ext>
                </a:extLst>
              </a:tr>
              <a:tr h="4987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Sample wise Std Normalization</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True</a:t>
                      </a:r>
                    </a:p>
                  </a:txBody>
                  <a:tcPr marL="89752" marR="89752" marT="44877" marB="44877"/>
                </a:tc>
                <a:extLst>
                  <a:ext uri="{0D108BD9-81ED-4DB2-BD59-A6C34878D82A}">
                    <a16:rowId xmlns:a16="http://schemas.microsoft.com/office/drawing/2014/main" val="3472556672"/>
                  </a:ext>
                </a:extLst>
              </a:tr>
              <a:tr h="498702">
                <a:tc>
                  <a:txBody>
                    <a:bodyPr/>
                    <a:lstStyle/>
                    <a:p>
                      <a:r>
                        <a:rPr lang="en-US" sz="1800" dirty="0"/>
                        <a:t>Feature wise Centre</a:t>
                      </a:r>
                      <a:endParaRPr lang="en-IN" sz="1800" dirty="0"/>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True</a:t>
                      </a:r>
                    </a:p>
                  </a:txBody>
                  <a:tcPr marL="89752" marR="89752" marT="44877" marB="44877"/>
                </a:tc>
                <a:extLst>
                  <a:ext uri="{0D108BD9-81ED-4DB2-BD59-A6C34878D82A}">
                    <a16:rowId xmlns:a16="http://schemas.microsoft.com/office/drawing/2014/main" val="3628341837"/>
                  </a:ext>
                </a:extLst>
              </a:tr>
              <a:tr h="4987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Sample wise Centre</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True</a:t>
                      </a:r>
                    </a:p>
                  </a:txBody>
                  <a:tcPr marL="89752" marR="89752" marT="44877" marB="44877"/>
                </a:tc>
                <a:extLst>
                  <a:ext uri="{0D108BD9-81ED-4DB2-BD59-A6C34878D82A}">
                    <a16:rowId xmlns:a16="http://schemas.microsoft.com/office/drawing/2014/main" val="802398206"/>
                  </a:ext>
                </a:extLst>
              </a:tr>
              <a:tr h="498702">
                <a:tc>
                  <a:txBody>
                    <a:bodyPr/>
                    <a:lstStyle/>
                    <a:p>
                      <a:r>
                        <a:rPr lang="en-US" sz="1800" dirty="0"/>
                        <a:t>Zoom Range</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0.6</a:t>
                      </a:r>
                    </a:p>
                  </a:txBody>
                  <a:tcPr marL="89752" marR="89752" marT="44877" marB="44877"/>
                </a:tc>
                <a:extLst>
                  <a:ext uri="{0D108BD9-81ED-4DB2-BD59-A6C34878D82A}">
                    <a16:rowId xmlns:a16="http://schemas.microsoft.com/office/drawing/2014/main" val="3474342698"/>
                  </a:ext>
                </a:extLst>
              </a:tr>
              <a:tr h="4987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Rotation Range</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10</a:t>
                      </a:r>
                    </a:p>
                  </a:txBody>
                  <a:tcPr marL="89752" marR="89752" marT="44877" marB="44877"/>
                </a:tc>
                <a:extLst>
                  <a:ext uri="{0D108BD9-81ED-4DB2-BD59-A6C34878D82A}">
                    <a16:rowId xmlns:a16="http://schemas.microsoft.com/office/drawing/2014/main" val="1900591674"/>
                  </a:ext>
                </a:extLst>
              </a:tr>
              <a:tr h="498702">
                <a:tc>
                  <a:txBody>
                    <a:bodyPr/>
                    <a:lstStyle/>
                    <a:p>
                      <a:r>
                        <a:rPr lang="en-US" sz="1800"/>
                        <a:t>Horizontal Flip</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True</a:t>
                      </a:r>
                    </a:p>
                  </a:txBody>
                  <a:tcPr marL="89752" marR="89752" marT="44877" marB="44877"/>
                </a:tc>
                <a:extLst>
                  <a:ext uri="{0D108BD9-81ED-4DB2-BD59-A6C34878D82A}">
                    <a16:rowId xmlns:a16="http://schemas.microsoft.com/office/drawing/2014/main" val="1109940499"/>
                  </a:ext>
                </a:extLst>
              </a:tr>
              <a:tr h="498702">
                <a:tc>
                  <a:txBody>
                    <a:bodyPr/>
                    <a:lstStyle/>
                    <a:p>
                      <a:r>
                        <a:rPr lang="en-US" sz="1800"/>
                        <a:t>Rescale</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1./255</a:t>
                      </a:r>
                    </a:p>
                  </a:txBody>
                  <a:tcPr marL="89752" marR="89752" marT="44877" marB="44877"/>
                </a:tc>
                <a:extLst>
                  <a:ext uri="{0D108BD9-81ED-4DB2-BD59-A6C34878D82A}">
                    <a16:rowId xmlns:a16="http://schemas.microsoft.com/office/drawing/2014/main" val="3038940808"/>
                  </a:ext>
                </a:extLst>
              </a:tr>
              <a:tr h="498702">
                <a:tc>
                  <a:txBody>
                    <a:bodyPr/>
                    <a:lstStyle/>
                    <a:p>
                      <a:r>
                        <a:rPr lang="en-US" sz="1800"/>
                        <a:t>Validation Split</a:t>
                      </a:r>
                    </a:p>
                  </a:txBody>
                  <a:tcPr marL="89752" marR="89752" marT="44877" marB="4487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0.2</a:t>
                      </a:r>
                      <a:endParaRPr lang="en-IN" sz="1800" dirty="0"/>
                    </a:p>
                  </a:txBody>
                  <a:tcPr marL="89752" marR="89752" marT="44877" marB="44877"/>
                </a:tc>
                <a:extLst>
                  <a:ext uri="{0D108BD9-81ED-4DB2-BD59-A6C34878D82A}">
                    <a16:rowId xmlns:a16="http://schemas.microsoft.com/office/drawing/2014/main" val="523977288"/>
                  </a:ext>
                </a:extLst>
              </a:tr>
            </a:tbl>
          </a:graphicData>
        </a:graphic>
      </p:graphicFrame>
    </p:spTree>
    <p:extLst>
      <p:ext uri="{BB962C8B-B14F-4D97-AF65-F5344CB8AC3E}">
        <p14:creationId xmlns:p14="http://schemas.microsoft.com/office/powerpoint/2010/main" val="942645861"/>
      </p:ext>
    </p:extLst>
  </p:cSld>
  <p:clrMapOvr>
    <a:masterClrMapping/>
  </p:clrMapOvr>
</p:sld>
</file>

<file path=ppt/theme/theme1.xml><?xml version="1.0" encoding="utf-8"?>
<a:theme xmlns:a="http://schemas.openxmlformats.org/drawingml/2006/main" name="LevelVTI">
  <a:themeElements>
    <a:clrScheme name="AnalogousFromLightSeedLeftStep">
      <a:dk1>
        <a:srgbClr val="000000"/>
      </a:dk1>
      <a:lt1>
        <a:srgbClr val="FFFFFF"/>
      </a:lt1>
      <a:dk2>
        <a:srgbClr val="41242B"/>
      </a:dk2>
      <a:lt2>
        <a:srgbClr val="E2E4E8"/>
      </a:lt2>
      <a:accent1>
        <a:srgbClr val="B69D7A"/>
      </a:accent1>
      <a:accent2>
        <a:srgbClr val="BA897F"/>
      </a:accent2>
      <a:accent3>
        <a:srgbClr val="C4929E"/>
      </a:accent3>
      <a:accent4>
        <a:srgbClr val="BA7FA6"/>
      </a:accent4>
      <a:accent5>
        <a:srgbClr val="C193C5"/>
      </a:accent5>
      <a:accent6>
        <a:srgbClr val="9D7FBA"/>
      </a:accent6>
      <a:hlink>
        <a:srgbClr val="6582AC"/>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7002</TotalTime>
  <Words>2536</Words>
  <Application>Microsoft Office PowerPoint</Application>
  <PresentationFormat>Widescreen</PresentationFormat>
  <Paragraphs>191</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-apple-system</vt:lpstr>
      <vt:lpstr>Arial</vt:lpstr>
      <vt:lpstr>Calibri</vt:lpstr>
      <vt:lpstr>Cambria</vt:lpstr>
      <vt:lpstr>Inter</vt:lpstr>
      <vt:lpstr>Seaford</vt:lpstr>
      <vt:lpstr>LevelVTI</vt:lpstr>
      <vt:lpstr>Histopathological Cancer Detection Using Convolutional Neural Network (CNN)</vt:lpstr>
      <vt:lpstr>Contents</vt:lpstr>
      <vt:lpstr>Introduction</vt:lpstr>
      <vt:lpstr>Cont….</vt:lpstr>
      <vt:lpstr>Motivation</vt:lpstr>
      <vt:lpstr>Previous Studies</vt:lpstr>
      <vt:lpstr>Dataset</vt:lpstr>
      <vt:lpstr>Data Exploration &amp; Preparation</vt:lpstr>
      <vt:lpstr>Image Normalisation &amp; Augmentation</vt:lpstr>
      <vt:lpstr>Modelling</vt:lpstr>
      <vt:lpstr>Evaluation Metrics</vt:lpstr>
      <vt:lpstr>PowerPoint Presentation</vt:lpstr>
      <vt:lpstr>Classification Report of DenseNet-121</vt:lpstr>
      <vt:lpstr>ROC Graphs of DenseNet-121</vt:lpstr>
      <vt:lpstr>Conclusion</vt:lpstr>
      <vt:lpstr>Future Scope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Histopathological Cancer Detection Using Convolutional Neural Network (CNN)</dc:title>
  <dc:creator>Shlok Gola</dc:creator>
  <cp:lastModifiedBy>Shlok Gola</cp:lastModifiedBy>
  <cp:revision>2</cp:revision>
  <dcterms:created xsi:type="dcterms:W3CDTF">2022-10-06T13:40:05Z</dcterms:created>
  <dcterms:modified xsi:type="dcterms:W3CDTF">2022-10-11T10:25:06Z</dcterms:modified>
</cp:coreProperties>
</file>

<file path=docProps/thumbnail.jpeg>
</file>